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0" r:id="rId4"/>
    <p:sldId id="259" r:id="rId5"/>
    <p:sldId id="271" r:id="rId6"/>
    <p:sldId id="272" r:id="rId7"/>
    <p:sldId id="273" r:id="rId8"/>
    <p:sldId id="274" r:id="rId9"/>
    <p:sldId id="275" r:id="rId10"/>
    <p:sldId id="276" r:id="rId11"/>
    <p:sldId id="263" r:id="rId12"/>
    <p:sldId id="261" r:id="rId13"/>
    <p:sldId id="264" r:id="rId14"/>
    <p:sldId id="265" r:id="rId15"/>
    <p:sldId id="267" r:id="rId16"/>
    <p:sldId id="268" r:id="rId17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Cambria Math" pitchFamily="18" charset="0"/>
      <p:regular r:id="rId22"/>
    </p:embeddedFont>
    <p:embeddedFont>
      <p:font typeface="Evolventa" charset="0"/>
      <p:regular r:id="rId23"/>
    </p:embeddedFont>
    <p:embeddedFont>
      <p:font typeface="Evolventa Bold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1854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ordwall.net/ru/resource/6736858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868" y="-856902"/>
            <a:ext cx="18478868" cy="11143902"/>
          </a:xfrm>
          <a:custGeom>
            <a:avLst/>
            <a:gdLst/>
            <a:ahLst/>
            <a:cxnLst/>
            <a:rect l="l" t="t" r="r" b="b"/>
            <a:pathLst>
              <a:path w="18478868" h="11143902">
                <a:moveTo>
                  <a:pt x="0" y="0"/>
                </a:moveTo>
                <a:lnTo>
                  <a:pt x="18478868" y="0"/>
                </a:lnTo>
                <a:lnTo>
                  <a:pt x="18478868" y="11143902"/>
                </a:lnTo>
                <a:lnTo>
                  <a:pt x="0" y="111439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035" r="-15493" b="-265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0" y="2142220"/>
            <a:ext cx="9600055" cy="5287280"/>
            <a:chOff x="0" y="0"/>
            <a:chExt cx="2894051" cy="6083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94051" cy="608321"/>
            </a:xfrm>
            <a:custGeom>
              <a:avLst/>
              <a:gdLst/>
              <a:ahLst/>
              <a:cxnLst/>
              <a:rect l="l" t="t" r="r" b="b"/>
              <a:pathLst>
                <a:path w="2894051" h="608321">
                  <a:moveTo>
                    <a:pt x="90855" y="0"/>
                  </a:moveTo>
                  <a:lnTo>
                    <a:pt x="2803196" y="0"/>
                  </a:lnTo>
                  <a:cubicBezTo>
                    <a:pt x="2827292" y="0"/>
                    <a:pt x="2850402" y="9572"/>
                    <a:pt x="2867440" y="26611"/>
                  </a:cubicBezTo>
                  <a:cubicBezTo>
                    <a:pt x="2884479" y="43649"/>
                    <a:pt x="2894051" y="66759"/>
                    <a:pt x="2894051" y="90855"/>
                  </a:cubicBezTo>
                  <a:lnTo>
                    <a:pt x="2894051" y="517466"/>
                  </a:lnTo>
                  <a:cubicBezTo>
                    <a:pt x="2894051" y="541562"/>
                    <a:pt x="2884479" y="564671"/>
                    <a:pt x="2867440" y="581710"/>
                  </a:cubicBezTo>
                  <a:cubicBezTo>
                    <a:pt x="2850402" y="598748"/>
                    <a:pt x="2827292" y="608321"/>
                    <a:pt x="2803196" y="608321"/>
                  </a:cubicBezTo>
                  <a:lnTo>
                    <a:pt x="90855" y="608321"/>
                  </a:lnTo>
                  <a:cubicBezTo>
                    <a:pt x="66759" y="608321"/>
                    <a:pt x="43649" y="598748"/>
                    <a:pt x="26611" y="581710"/>
                  </a:cubicBezTo>
                  <a:cubicBezTo>
                    <a:pt x="9572" y="564671"/>
                    <a:pt x="0" y="541562"/>
                    <a:pt x="0" y="517466"/>
                  </a:cubicBezTo>
                  <a:lnTo>
                    <a:pt x="0" y="90855"/>
                  </a:lnTo>
                  <a:cubicBezTo>
                    <a:pt x="0" y="66759"/>
                    <a:pt x="9572" y="43649"/>
                    <a:pt x="26611" y="26611"/>
                  </a:cubicBezTo>
                  <a:cubicBezTo>
                    <a:pt x="43649" y="9572"/>
                    <a:pt x="66759" y="0"/>
                    <a:pt x="90855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76200" cap="rnd">
              <a:solidFill>
                <a:srgbClr val="EBF0F7">
                  <a:alpha val="88627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894051" cy="694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0"/>
                </a:lnSpc>
              </a:pPr>
              <a:endParaRPr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62000" y="2247901"/>
            <a:ext cx="92964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Жобаның тақырыбы:</a:t>
            </a:r>
          </a:p>
          <a:p>
            <a:r>
              <a:rPr lang="kk-KZ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err="1" smtClean="0">
                <a:solidFill>
                  <a:srgbClr val="7030A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Мектепте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 </a:t>
            </a:r>
            <a:r>
              <a:rPr lang="ru-RU" sz="4000" b="1" i="1" dirty="0" err="1" smtClean="0">
                <a:solidFill>
                  <a:srgbClr val="7030A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этнопедагогикалық тәсілдерді енгізу</a:t>
            </a:r>
            <a:r>
              <a:rPr lang="kk-KZ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kk-KZ" sz="4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Бакбаева Нуржамал Сериковна         №41 орта мектеп, директордың бейінді орынбасары</a:t>
            </a:r>
          </a:p>
          <a:p>
            <a:endParaRPr lang="kk-KZ" sz="4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4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4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866900"/>
            <a:ext cx="51054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66900"/>
            <a:ext cx="5435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15800" y="1790700"/>
            <a:ext cx="5638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24200" y="495300"/>
            <a:ext cx="13444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Педагогикалық идеялар фестивалі</a:t>
            </a:r>
            <a:endParaRPr lang="ru-RU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-228600" y="8343900"/>
            <a:ext cx="18973800" cy="8029341"/>
          </a:xfrm>
          <a:custGeom>
            <a:avLst/>
            <a:gdLst/>
            <a:ahLst/>
            <a:cxnLst/>
            <a:rect l="l" t="t" r="r" b="b"/>
            <a:pathLst>
              <a:path w="12719748" h="8029341">
                <a:moveTo>
                  <a:pt x="0" y="0"/>
                </a:moveTo>
                <a:lnTo>
                  <a:pt x="12719748" y="0"/>
                </a:lnTo>
                <a:lnTo>
                  <a:pt x="12719748" y="8029340"/>
                </a:lnTo>
                <a:lnTo>
                  <a:pt x="0" y="80293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58605" y="3139313"/>
            <a:ext cx="8570791" cy="67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  <a:spcBef>
                <a:spcPct val="0"/>
              </a:spcBef>
            </a:pPr>
            <a:r>
              <a:rPr lang="en-US" sz="4541" dirty="0">
                <a:solidFill>
                  <a:srgbClr val="1F1E1A"/>
                </a:solidFill>
                <a:latin typeface="Evolventa"/>
              </a:rPr>
              <a:t> </a:t>
            </a:r>
            <a:endParaRPr lang="en-US" sz="4541" dirty="0">
              <a:solidFill>
                <a:srgbClr val="6C4A31"/>
              </a:solidFill>
              <a:latin typeface="Evolventa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163800" y="-647700"/>
            <a:ext cx="10411863" cy="11875203"/>
            <a:chOff x="0" y="0"/>
            <a:chExt cx="6350000" cy="6349898"/>
          </a:xfrm>
        </p:grpSpPr>
        <p:sp>
          <p:nvSpPr>
            <p:cNvPr id="4" name="Freeform 4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2" cstate="print"/>
              <a:stretch>
                <a:fillRect l="-43870" t="-18401" r="-67305" b="-22297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8458200" y="-723900"/>
            <a:ext cx="10829153" cy="11875203"/>
            <a:chOff x="0" y="0"/>
            <a:chExt cx="6350000" cy="6349898"/>
          </a:xfrm>
        </p:grpSpPr>
        <p:sp>
          <p:nvSpPr>
            <p:cNvPr id="6" name="Freeform 6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2" cstate="print"/>
              <a:stretch>
                <a:fillRect l="-35382" r="-14708"/>
              </a:stretch>
            </a:blipFill>
          </p:spPr>
        </p:sp>
      </p:grpSp>
      <p:sp>
        <p:nvSpPr>
          <p:cNvPr id="9" name="TextBox 8"/>
          <p:cNvSpPr txBox="1"/>
          <p:nvPr/>
        </p:nvSpPr>
        <p:spPr>
          <a:xfrm>
            <a:off x="2514600" y="342900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31.01.2024 күні қалалық семинарда “Қазақ тілі мен әдебиеті сабақтарында этнопедагогикалық тәсілді қолдану” тақырыбында</a:t>
            </a:r>
          </a:p>
          <a:p>
            <a:pPr algn="ctr"/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шеберлік сынып өтті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019300"/>
            <a:ext cx="8991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6896100"/>
            <a:ext cx="322729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68961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58600" y="6896100"/>
            <a:ext cx="28517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734800" y="0"/>
            <a:ext cx="7233403" cy="723340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 l="-25329" r="-2532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28601" y="3238500"/>
            <a:ext cx="13411199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қал-мәтелдер </a:t>
            </a:r>
          </a:p>
          <a:p>
            <a:pPr algn="ctr"/>
            <a:r>
              <a:rPr lang="kk-K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Миға шабуыл «Кім жылдам?»</a:t>
            </a:r>
          </a:p>
          <a:p>
            <a:pPr algn="ctr"/>
            <a:r>
              <a:rPr lang="kk-K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Мына мақалдардың жалғасын табыңдар</a:t>
            </a:r>
          </a:p>
          <a:p>
            <a:endParaRPr lang="kk-KZ" sz="4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Саудада достық жоқ,           </a:t>
            </a:r>
          </a:p>
          <a:p>
            <a:r>
              <a:rPr lang="kk-KZ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Сатушыны алушы ұтады.</a:t>
            </a:r>
          </a:p>
          <a:p>
            <a:r>
              <a:rPr lang="kk-KZ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Сауда досқа қарамас.</a:t>
            </a:r>
          </a:p>
          <a:p>
            <a:r>
              <a:rPr lang="kk-KZ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 жақсысы-шанада,</a:t>
            </a:r>
          </a:p>
          <a:p>
            <a:r>
              <a:rPr lang="kk-KZ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Жігіт жақсысы-саудада</a:t>
            </a:r>
          </a:p>
          <a:p>
            <a:pPr algn="ctr"/>
            <a:endParaRPr lang="en-US" sz="4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3400" y="342901"/>
            <a:ext cx="1181511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kk-KZ" sz="6000" dirty="0" smtClean="0">
                <a:latin typeface="Times New Roman" pitchFamily="18" charset="0"/>
                <a:cs typeface="Times New Roman" pitchFamily="18" charset="0"/>
              </a:rPr>
              <a:t>10 сынып </a:t>
            </a:r>
          </a:p>
          <a:p>
            <a:r>
              <a:rPr lang="kk-KZ" sz="6000" dirty="0" smtClean="0">
                <a:latin typeface="Times New Roman" pitchFamily="18" charset="0"/>
                <a:cs typeface="Times New Roman" pitchFamily="18" charset="0"/>
              </a:rPr>
              <a:t>Сабақ тақырыбы: «                 »</a:t>
            </a:r>
          </a:p>
          <a:p>
            <a:r>
              <a:rPr lang="kk-KZ" sz="6000" dirty="0" smtClean="0">
                <a:latin typeface="Times New Roman" pitchFamily="18" charset="0"/>
                <a:cs typeface="Times New Roman" pitchFamily="18" charset="0"/>
              </a:rPr>
              <a:t>Тілдік бағдар: Үстеу</a:t>
            </a:r>
            <a:endParaRPr lang="en-US" sz="5499" dirty="0">
              <a:solidFill>
                <a:srgbClr val="000000"/>
              </a:solidFill>
              <a:latin typeface="Evolventa Bold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6781800" y="5448300"/>
            <a:ext cx="2438400" cy="1536404"/>
          </a:xfrm>
          <a:custGeom>
            <a:avLst/>
            <a:gdLst>
              <a:gd name="T0" fmla="*/ 674 w 674"/>
              <a:gd name="T1" fmla="*/ 196 h 525"/>
              <a:gd name="T2" fmla="*/ 668 w 674"/>
              <a:gd name="T3" fmla="*/ 208 h 525"/>
              <a:gd name="T4" fmla="*/ 661 w 674"/>
              <a:gd name="T5" fmla="*/ 214 h 525"/>
              <a:gd name="T6" fmla="*/ 653 w 674"/>
              <a:gd name="T7" fmla="*/ 215 h 525"/>
              <a:gd name="T8" fmla="*/ 639 w 674"/>
              <a:gd name="T9" fmla="*/ 207 h 525"/>
              <a:gd name="T10" fmla="*/ 609 w 674"/>
              <a:gd name="T11" fmla="*/ 189 h 525"/>
              <a:gd name="T12" fmla="*/ 598 w 674"/>
              <a:gd name="T13" fmla="*/ 184 h 525"/>
              <a:gd name="T14" fmla="*/ 585 w 674"/>
              <a:gd name="T15" fmla="*/ 183 h 525"/>
              <a:gd name="T16" fmla="*/ 571 w 674"/>
              <a:gd name="T17" fmla="*/ 187 h 525"/>
              <a:gd name="T18" fmla="*/ 559 w 674"/>
              <a:gd name="T19" fmla="*/ 195 h 525"/>
              <a:gd name="T20" fmla="*/ 546 w 674"/>
              <a:gd name="T21" fmla="*/ 210 h 525"/>
              <a:gd name="T22" fmla="*/ 538 w 674"/>
              <a:gd name="T23" fmla="*/ 229 h 525"/>
              <a:gd name="T24" fmla="*/ 532 w 674"/>
              <a:gd name="T25" fmla="*/ 255 h 525"/>
              <a:gd name="T26" fmla="*/ 534 w 674"/>
              <a:gd name="T27" fmla="*/ 282 h 525"/>
              <a:gd name="T28" fmla="*/ 542 w 674"/>
              <a:gd name="T29" fmla="*/ 308 h 525"/>
              <a:gd name="T30" fmla="*/ 551 w 674"/>
              <a:gd name="T31" fmla="*/ 321 h 525"/>
              <a:gd name="T32" fmla="*/ 562 w 674"/>
              <a:gd name="T33" fmla="*/ 332 h 525"/>
              <a:gd name="T34" fmla="*/ 574 w 674"/>
              <a:gd name="T35" fmla="*/ 340 h 525"/>
              <a:gd name="T36" fmla="*/ 587 w 674"/>
              <a:gd name="T37" fmla="*/ 342 h 525"/>
              <a:gd name="T38" fmla="*/ 607 w 674"/>
              <a:gd name="T39" fmla="*/ 336 h 525"/>
              <a:gd name="T40" fmla="*/ 630 w 674"/>
              <a:gd name="T41" fmla="*/ 320 h 525"/>
              <a:gd name="T42" fmla="*/ 650 w 674"/>
              <a:gd name="T43" fmla="*/ 309 h 525"/>
              <a:gd name="T44" fmla="*/ 661 w 674"/>
              <a:gd name="T45" fmla="*/ 308 h 525"/>
              <a:gd name="T46" fmla="*/ 668 w 674"/>
              <a:gd name="T47" fmla="*/ 314 h 525"/>
              <a:gd name="T48" fmla="*/ 674 w 674"/>
              <a:gd name="T49" fmla="*/ 328 h 525"/>
              <a:gd name="T50" fmla="*/ 393 w 674"/>
              <a:gd name="T51" fmla="*/ 521 h 525"/>
              <a:gd name="T52" fmla="*/ 384 w 674"/>
              <a:gd name="T53" fmla="*/ 515 h 525"/>
              <a:gd name="T54" fmla="*/ 382 w 674"/>
              <a:gd name="T55" fmla="*/ 507 h 525"/>
              <a:gd name="T56" fmla="*/ 386 w 674"/>
              <a:gd name="T57" fmla="*/ 495 h 525"/>
              <a:gd name="T58" fmla="*/ 400 w 674"/>
              <a:gd name="T59" fmla="*/ 473 h 525"/>
              <a:gd name="T60" fmla="*/ 414 w 674"/>
              <a:gd name="T61" fmla="*/ 450 h 525"/>
              <a:gd name="T62" fmla="*/ 417 w 674"/>
              <a:gd name="T63" fmla="*/ 433 h 525"/>
              <a:gd name="T64" fmla="*/ 413 w 674"/>
              <a:gd name="T65" fmla="*/ 419 h 525"/>
              <a:gd name="T66" fmla="*/ 400 w 674"/>
              <a:gd name="T67" fmla="*/ 404 h 525"/>
              <a:gd name="T68" fmla="*/ 383 w 674"/>
              <a:gd name="T69" fmla="*/ 392 h 525"/>
              <a:gd name="T70" fmla="*/ 362 w 674"/>
              <a:gd name="T71" fmla="*/ 385 h 525"/>
              <a:gd name="T72" fmla="*/ 335 w 674"/>
              <a:gd name="T73" fmla="*/ 383 h 525"/>
              <a:gd name="T74" fmla="*/ 304 w 674"/>
              <a:gd name="T75" fmla="*/ 388 h 525"/>
              <a:gd name="T76" fmla="*/ 285 w 674"/>
              <a:gd name="T77" fmla="*/ 396 h 525"/>
              <a:gd name="T78" fmla="*/ 270 w 674"/>
              <a:gd name="T79" fmla="*/ 409 h 525"/>
              <a:gd name="T80" fmla="*/ 262 w 674"/>
              <a:gd name="T81" fmla="*/ 421 h 525"/>
              <a:gd name="T82" fmla="*/ 258 w 674"/>
              <a:gd name="T83" fmla="*/ 435 h 525"/>
              <a:gd name="T84" fmla="*/ 259 w 674"/>
              <a:gd name="T85" fmla="*/ 448 h 525"/>
              <a:gd name="T86" fmla="*/ 268 w 674"/>
              <a:gd name="T87" fmla="*/ 467 h 525"/>
              <a:gd name="T88" fmla="*/ 282 w 674"/>
              <a:gd name="T89" fmla="*/ 488 h 525"/>
              <a:gd name="T90" fmla="*/ 289 w 674"/>
              <a:gd name="T91" fmla="*/ 504 h 525"/>
              <a:gd name="T92" fmla="*/ 288 w 674"/>
              <a:gd name="T93" fmla="*/ 512 h 525"/>
              <a:gd name="T94" fmla="*/ 282 w 674"/>
              <a:gd name="T95" fmla="*/ 519 h 525"/>
              <a:gd name="T96" fmla="*/ 269 w 674"/>
              <a:gd name="T97" fmla="*/ 525 h 52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74"/>
              <a:gd name="T148" fmla="*/ 0 h 525"/>
              <a:gd name="T149" fmla="*/ 674 w 674"/>
              <a:gd name="T150" fmla="*/ 525 h 52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74" h="525">
                <a:moveTo>
                  <a:pt x="0" y="0"/>
                </a:moveTo>
                <a:lnTo>
                  <a:pt x="674" y="0"/>
                </a:lnTo>
                <a:lnTo>
                  <a:pt x="674" y="196"/>
                </a:lnTo>
                <a:lnTo>
                  <a:pt x="672" y="201"/>
                </a:lnTo>
                <a:lnTo>
                  <a:pt x="670" y="205"/>
                </a:lnTo>
                <a:lnTo>
                  <a:pt x="668" y="208"/>
                </a:lnTo>
                <a:lnTo>
                  <a:pt x="666" y="211"/>
                </a:lnTo>
                <a:lnTo>
                  <a:pt x="664" y="213"/>
                </a:lnTo>
                <a:lnTo>
                  <a:pt x="661" y="214"/>
                </a:lnTo>
                <a:lnTo>
                  <a:pt x="659" y="215"/>
                </a:lnTo>
                <a:lnTo>
                  <a:pt x="656" y="215"/>
                </a:lnTo>
                <a:lnTo>
                  <a:pt x="653" y="215"/>
                </a:lnTo>
                <a:lnTo>
                  <a:pt x="651" y="214"/>
                </a:lnTo>
                <a:lnTo>
                  <a:pt x="645" y="211"/>
                </a:lnTo>
                <a:lnTo>
                  <a:pt x="639" y="207"/>
                </a:lnTo>
                <a:lnTo>
                  <a:pt x="631" y="203"/>
                </a:lnTo>
                <a:lnTo>
                  <a:pt x="617" y="193"/>
                </a:lnTo>
                <a:lnTo>
                  <a:pt x="609" y="189"/>
                </a:lnTo>
                <a:lnTo>
                  <a:pt x="606" y="187"/>
                </a:lnTo>
                <a:lnTo>
                  <a:pt x="602" y="185"/>
                </a:lnTo>
                <a:lnTo>
                  <a:pt x="598" y="184"/>
                </a:lnTo>
                <a:lnTo>
                  <a:pt x="593" y="183"/>
                </a:lnTo>
                <a:lnTo>
                  <a:pt x="589" y="183"/>
                </a:lnTo>
                <a:lnTo>
                  <a:pt x="585" y="183"/>
                </a:lnTo>
                <a:lnTo>
                  <a:pt x="580" y="184"/>
                </a:lnTo>
                <a:lnTo>
                  <a:pt x="576" y="185"/>
                </a:lnTo>
                <a:lnTo>
                  <a:pt x="571" y="187"/>
                </a:lnTo>
                <a:lnTo>
                  <a:pt x="567" y="190"/>
                </a:lnTo>
                <a:lnTo>
                  <a:pt x="563" y="192"/>
                </a:lnTo>
                <a:lnTo>
                  <a:pt x="559" y="195"/>
                </a:lnTo>
                <a:lnTo>
                  <a:pt x="556" y="199"/>
                </a:lnTo>
                <a:lnTo>
                  <a:pt x="553" y="202"/>
                </a:lnTo>
                <a:lnTo>
                  <a:pt x="546" y="210"/>
                </a:lnTo>
                <a:lnTo>
                  <a:pt x="541" y="219"/>
                </a:lnTo>
                <a:lnTo>
                  <a:pt x="539" y="224"/>
                </a:lnTo>
                <a:lnTo>
                  <a:pt x="538" y="229"/>
                </a:lnTo>
                <a:lnTo>
                  <a:pt x="535" y="240"/>
                </a:lnTo>
                <a:lnTo>
                  <a:pt x="533" y="250"/>
                </a:lnTo>
                <a:lnTo>
                  <a:pt x="532" y="255"/>
                </a:lnTo>
                <a:lnTo>
                  <a:pt x="532" y="261"/>
                </a:lnTo>
                <a:lnTo>
                  <a:pt x="532" y="272"/>
                </a:lnTo>
                <a:lnTo>
                  <a:pt x="534" y="282"/>
                </a:lnTo>
                <a:lnTo>
                  <a:pt x="536" y="293"/>
                </a:lnTo>
                <a:lnTo>
                  <a:pt x="540" y="304"/>
                </a:lnTo>
                <a:lnTo>
                  <a:pt x="542" y="308"/>
                </a:lnTo>
                <a:lnTo>
                  <a:pt x="544" y="313"/>
                </a:lnTo>
                <a:lnTo>
                  <a:pt x="547" y="317"/>
                </a:lnTo>
                <a:lnTo>
                  <a:pt x="551" y="321"/>
                </a:lnTo>
                <a:lnTo>
                  <a:pt x="554" y="325"/>
                </a:lnTo>
                <a:lnTo>
                  <a:pt x="558" y="329"/>
                </a:lnTo>
                <a:lnTo>
                  <a:pt x="562" y="332"/>
                </a:lnTo>
                <a:lnTo>
                  <a:pt x="566" y="336"/>
                </a:lnTo>
                <a:lnTo>
                  <a:pt x="570" y="338"/>
                </a:lnTo>
                <a:lnTo>
                  <a:pt x="574" y="340"/>
                </a:lnTo>
                <a:lnTo>
                  <a:pt x="579" y="341"/>
                </a:lnTo>
                <a:lnTo>
                  <a:pt x="583" y="342"/>
                </a:lnTo>
                <a:lnTo>
                  <a:pt x="587" y="342"/>
                </a:lnTo>
                <a:lnTo>
                  <a:pt x="591" y="342"/>
                </a:lnTo>
                <a:lnTo>
                  <a:pt x="600" y="339"/>
                </a:lnTo>
                <a:lnTo>
                  <a:pt x="607" y="336"/>
                </a:lnTo>
                <a:lnTo>
                  <a:pt x="615" y="331"/>
                </a:lnTo>
                <a:lnTo>
                  <a:pt x="623" y="326"/>
                </a:lnTo>
                <a:lnTo>
                  <a:pt x="630" y="320"/>
                </a:lnTo>
                <a:lnTo>
                  <a:pt x="638" y="316"/>
                </a:lnTo>
                <a:lnTo>
                  <a:pt x="644" y="311"/>
                </a:lnTo>
                <a:lnTo>
                  <a:pt x="650" y="309"/>
                </a:lnTo>
                <a:lnTo>
                  <a:pt x="653" y="308"/>
                </a:lnTo>
                <a:lnTo>
                  <a:pt x="656" y="307"/>
                </a:lnTo>
                <a:lnTo>
                  <a:pt x="661" y="308"/>
                </a:lnTo>
                <a:lnTo>
                  <a:pt x="664" y="309"/>
                </a:lnTo>
                <a:lnTo>
                  <a:pt x="666" y="312"/>
                </a:lnTo>
                <a:lnTo>
                  <a:pt x="668" y="314"/>
                </a:lnTo>
                <a:lnTo>
                  <a:pt x="670" y="318"/>
                </a:lnTo>
                <a:lnTo>
                  <a:pt x="672" y="322"/>
                </a:lnTo>
                <a:lnTo>
                  <a:pt x="674" y="328"/>
                </a:lnTo>
                <a:lnTo>
                  <a:pt x="674" y="525"/>
                </a:lnTo>
                <a:lnTo>
                  <a:pt x="403" y="525"/>
                </a:lnTo>
                <a:lnTo>
                  <a:pt x="393" y="521"/>
                </a:lnTo>
                <a:lnTo>
                  <a:pt x="390" y="519"/>
                </a:lnTo>
                <a:lnTo>
                  <a:pt x="387" y="517"/>
                </a:lnTo>
                <a:lnTo>
                  <a:pt x="384" y="515"/>
                </a:lnTo>
                <a:lnTo>
                  <a:pt x="383" y="512"/>
                </a:lnTo>
                <a:lnTo>
                  <a:pt x="382" y="509"/>
                </a:lnTo>
                <a:lnTo>
                  <a:pt x="382" y="507"/>
                </a:lnTo>
                <a:lnTo>
                  <a:pt x="382" y="504"/>
                </a:lnTo>
                <a:lnTo>
                  <a:pt x="383" y="501"/>
                </a:lnTo>
                <a:lnTo>
                  <a:pt x="386" y="495"/>
                </a:lnTo>
                <a:lnTo>
                  <a:pt x="390" y="487"/>
                </a:lnTo>
                <a:lnTo>
                  <a:pt x="395" y="481"/>
                </a:lnTo>
                <a:lnTo>
                  <a:pt x="400" y="473"/>
                </a:lnTo>
                <a:lnTo>
                  <a:pt x="405" y="466"/>
                </a:lnTo>
                <a:lnTo>
                  <a:pt x="410" y="458"/>
                </a:lnTo>
                <a:lnTo>
                  <a:pt x="414" y="450"/>
                </a:lnTo>
                <a:lnTo>
                  <a:pt x="416" y="442"/>
                </a:lnTo>
                <a:lnTo>
                  <a:pt x="417" y="438"/>
                </a:lnTo>
                <a:lnTo>
                  <a:pt x="417" y="433"/>
                </a:lnTo>
                <a:lnTo>
                  <a:pt x="416" y="429"/>
                </a:lnTo>
                <a:lnTo>
                  <a:pt x="415" y="424"/>
                </a:lnTo>
                <a:lnTo>
                  <a:pt x="413" y="419"/>
                </a:lnTo>
                <a:lnTo>
                  <a:pt x="410" y="415"/>
                </a:lnTo>
                <a:lnTo>
                  <a:pt x="404" y="407"/>
                </a:lnTo>
                <a:lnTo>
                  <a:pt x="400" y="404"/>
                </a:lnTo>
                <a:lnTo>
                  <a:pt x="396" y="400"/>
                </a:lnTo>
                <a:lnTo>
                  <a:pt x="388" y="395"/>
                </a:lnTo>
                <a:lnTo>
                  <a:pt x="383" y="392"/>
                </a:lnTo>
                <a:lnTo>
                  <a:pt x="377" y="390"/>
                </a:lnTo>
                <a:lnTo>
                  <a:pt x="367" y="387"/>
                </a:lnTo>
                <a:lnTo>
                  <a:pt x="362" y="385"/>
                </a:lnTo>
                <a:lnTo>
                  <a:pt x="357" y="384"/>
                </a:lnTo>
                <a:lnTo>
                  <a:pt x="346" y="383"/>
                </a:lnTo>
                <a:lnTo>
                  <a:pt x="335" y="383"/>
                </a:lnTo>
                <a:lnTo>
                  <a:pt x="325" y="383"/>
                </a:lnTo>
                <a:lnTo>
                  <a:pt x="314" y="385"/>
                </a:lnTo>
                <a:lnTo>
                  <a:pt x="304" y="388"/>
                </a:lnTo>
                <a:lnTo>
                  <a:pt x="299" y="390"/>
                </a:lnTo>
                <a:lnTo>
                  <a:pt x="294" y="392"/>
                </a:lnTo>
                <a:lnTo>
                  <a:pt x="285" y="396"/>
                </a:lnTo>
                <a:lnTo>
                  <a:pt x="281" y="399"/>
                </a:lnTo>
                <a:lnTo>
                  <a:pt x="277" y="402"/>
                </a:lnTo>
                <a:lnTo>
                  <a:pt x="270" y="409"/>
                </a:lnTo>
                <a:lnTo>
                  <a:pt x="267" y="412"/>
                </a:lnTo>
                <a:lnTo>
                  <a:pt x="264" y="416"/>
                </a:lnTo>
                <a:lnTo>
                  <a:pt x="262" y="421"/>
                </a:lnTo>
                <a:lnTo>
                  <a:pt x="260" y="425"/>
                </a:lnTo>
                <a:lnTo>
                  <a:pt x="259" y="431"/>
                </a:lnTo>
                <a:lnTo>
                  <a:pt x="258" y="435"/>
                </a:lnTo>
                <a:lnTo>
                  <a:pt x="258" y="440"/>
                </a:lnTo>
                <a:lnTo>
                  <a:pt x="258" y="444"/>
                </a:lnTo>
                <a:lnTo>
                  <a:pt x="259" y="448"/>
                </a:lnTo>
                <a:lnTo>
                  <a:pt x="260" y="452"/>
                </a:lnTo>
                <a:lnTo>
                  <a:pt x="263" y="460"/>
                </a:lnTo>
                <a:lnTo>
                  <a:pt x="268" y="467"/>
                </a:lnTo>
                <a:lnTo>
                  <a:pt x="273" y="475"/>
                </a:lnTo>
                <a:lnTo>
                  <a:pt x="277" y="482"/>
                </a:lnTo>
                <a:lnTo>
                  <a:pt x="282" y="488"/>
                </a:lnTo>
                <a:lnTo>
                  <a:pt x="286" y="495"/>
                </a:lnTo>
                <a:lnTo>
                  <a:pt x="288" y="501"/>
                </a:lnTo>
                <a:lnTo>
                  <a:pt x="289" y="504"/>
                </a:lnTo>
                <a:lnTo>
                  <a:pt x="289" y="507"/>
                </a:lnTo>
                <a:lnTo>
                  <a:pt x="289" y="509"/>
                </a:lnTo>
                <a:lnTo>
                  <a:pt x="288" y="512"/>
                </a:lnTo>
                <a:lnTo>
                  <a:pt x="287" y="514"/>
                </a:lnTo>
                <a:lnTo>
                  <a:pt x="285" y="517"/>
                </a:lnTo>
                <a:lnTo>
                  <a:pt x="282" y="519"/>
                </a:lnTo>
                <a:lnTo>
                  <a:pt x="279" y="521"/>
                </a:lnTo>
                <a:lnTo>
                  <a:pt x="274" y="523"/>
                </a:lnTo>
                <a:lnTo>
                  <a:pt x="269" y="525"/>
                </a:lnTo>
                <a:lnTo>
                  <a:pt x="0" y="525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88000" tIns="36000" rIns="72000" bIns="36000" anchor="ctr" anchorCtr="0">
            <a:noAutofit/>
          </a:bodyPr>
          <a:lstStyle/>
          <a:p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САУДА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10210800" y="5448300"/>
            <a:ext cx="2667000" cy="1524000"/>
          </a:xfrm>
          <a:custGeom>
            <a:avLst/>
            <a:gdLst>
              <a:gd name="T0" fmla="*/ 542 w 822"/>
              <a:gd name="T1" fmla="*/ 522 h 525"/>
              <a:gd name="T2" fmla="*/ 530 w 822"/>
              <a:gd name="T3" fmla="*/ 515 h 525"/>
              <a:gd name="T4" fmla="*/ 527 w 822"/>
              <a:gd name="T5" fmla="*/ 506 h 525"/>
              <a:gd name="T6" fmla="*/ 534 w 822"/>
              <a:gd name="T7" fmla="*/ 489 h 525"/>
              <a:gd name="T8" fmla="*/ 555 w 822"/>
              <a:gd name="T9" fmla="*/ 458 h 525"/>
              <a:gd name="T10" fmla="*/ 561 w 822"/>
              <a:gd name="T11" fmla="*/ 442 h 525"/>
              <a:gd name="T12" fmla="*/ 560 w 822"/>
              <a:gd name="T13" fmla="*/ 425 h 525"/>
              <a:gd name="T14" fmla="*/ 556 w 822"/>
              <a:gd name="T15" fmla="*/ 416 h 525"/>
              <a:gd name="T16" fmla="*/ 548 w 822"/>
              <a:gd name="T17" fmla="*/ 405 h 525"/>
              <a:gd name="T18" fmla="*/ 531 w 822"/>
              <a:gd name="T19" fmla="*/ 393 h 525"/>
              <a:gd name="T20" fmla="*/ 515 w 822"/>
              <a:gd name="T21" fmla="*/ 387 h 525"/>
              <a:gd name="T22" fmla="*/ 492 w 822"/>
              <a:gd name="T23" fmla="*/ 383 h 525"/>
              <a:gd name="T24" fmla="*/ 457 w 822"/>
              <a:gd name="T25" fmla="*/ 385 h 525"/>
              <a:gd name="T26" fmla="*/ 434 w 822"/>
              <a:gd name="T27" fmla="*/ 393 h 525"/>
              <a:gd name="T28" fmla="*/ 420 w 822"/>
              <a:gd name="T29" fmla="*/ 403 h 525"/>
              <a:gd name="T30" fmla="*/ 409 w 822"/>
              <a:gd name="T31" fmla="*/ 416 h 525"/>
              <a:gd name="T32" fmla="*/ 403 w 822"/>
              <a:gd name="T33" fmla="*/ 431 h 525"/>
              <a:gd name="T34" fmla="*/ 403 w 822"/>
              <a:gd name="T35" fmla="*/ 444 h 525"/>
              <a:gd name="T36" fmla="*/ 408 w 822"/>
              <a:gd name="T37" fmla="*/ 460 h 525"/>
              <a:gd name="T38" fmla="*/ 422 w 822"/>
              <a:gd name="T39" fmla="*/ 482 h 525"/>
              <a:gd name="T40" fmla="*/ 433 w 822"/>
              <a:gd name="T41" fmla="*/ 501 h 525"/>
              <a:gd name="T42" fmla="*/ 434 w 822"/>
              <a:gd name="T43" fmla="*/ 509 h 525"/>
              <a:gd name="T44" fmla="*/ 430 w 822"/>
              <a:gd name="T45" fmla="*/ 517 h 525"/>
              <a:gd name="T46" fmla="*/ 419 w 822"/>
              <a:gd name="T47" fmla="*/ 523 h 525"/>
              <a:gd name="T48" fmla="*/ 142 w 822"/>
              <a:gd name="T49" fmla="*/ 327 h 525"/>
              <a:gd name="T50" fmla="*/ 132 w 822"/>
              <a:gd name="T51" fmla="*/ 309 h 525"/>
              <a:gd name="T52" fmla="*/ 124 w 822"/>
              <a:gd name="T53" fmla="*/ 307 h 525"/>
              <a:gd name="T54" fmla="*/ 112 w 822"/>
              <a:gd name="T55" fmla="*/ 312 h 525"/>
              <a:gd name="T56" fmla="*/ 83 w 822"/>
              <a:gd name="T57" fmla="*/ 331 h 525"/>
              <a:gd name="T58" fmla="*/ 72 w 822"/>
              <a:gd name="T59" fmla="*/ 338 h 525"/>
              <a:gd name="T60" fmla="*/ 55 w 822"/>
              <a:gd name="T61" fmla="*/ 342 h 525"/>
              <a:gd name="T62" fmla="*/ 43 w 822"/>
              <a:gd name="T63" fmla="*/ 340 h 525"/>
              <a:gd name="T64" fmla="*/ 26 w 822"/>
              <a:gd name="T65" fmla="*/ 329 h 525"/>
              <a:gd name="T66" fmla="*/ 12 w 822"/>
              <a:gd name="T67" fmla="*/ 313 h 525"/>
              <a:gd name="T68" fmla="*/ 4 w 822"/>
              <a:gd name="T69" fmla="*/ 293 h 525"/>
              <a:gd name="T70" fmla="*/ 1 w 822"/>
              <a:gd name="T71" fmla="*/ 272 h 525"/>
              <a:gd name="T72" fmla="*/ 3 w 822"/>
              <a:gd name="T73" fmla="*/ 240 h 525"/>
              <a:gd name="T74" fmla="*/ 10 w 822"/>
              <a:gd name="T75" fmla="*/ 219 h 525"/>
              <a:gd name="T76" fmla="*/ 21 w 822"/>
              <a:gd name="T77" fmla="*/ 202 h 525"/>
              <a:gd name="T78" fmla="*/ 35 w 822"/>
              <a:gd name="T79" fmla="*/ 190 h 525"/>
              <a:gd name="T80" fmla="*/ 49 w 822"/>
              <a:gd name="T81" fmla="*/ 184 h 525"/>
              <a:gd name="T82" fmla="*/ 61 w 822"/>
              <a:gd name="T83" fmla="*/ 183 h 525"/>
              <a:gd name="T84" fmla="*/ 78 w 822"/>
              <a:gd name="T85" fmla="*/ 189 h 525"/>
              <a:gd name="T86" fmla="*/ 99 w 822"/>
              <a:gd name="T87" fmla="*/ 203 h 525"/>
              <a:gd name="T88" fmla="*/ 119 w 822"/>
              <a:gd name="T89" fmla="*/ 214 h 525"/>
              <a:gd name="T90" fmla="*/ 127 w 822"/>
              <a:gd name="T91" fmla="*/ 215 h 525"/>
              <a:gd name="T92" fmla="*/ 134 w 822"/>
              <a:gd name="T93" fmla="*/ 211 h 525"/>
              <a:gd name="T94" fmla="*/ 142 w 822"/>
              <a:gd name="T95" fmla="*/ 196 h 525"/>
              <a:gd name="T96" fmla="*/ 822 w 822"/>
              <a:gd name="T97" fmla="*/ 525 h 52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22"/>
              <a:gd name="T148" fmla="*/ 0 h 525"/>
              <a:gd name="T149" fmla="*/ 822 w 822"/>
              <a:gd name="T150" fmla="*/ 525 h 52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22" h="525">
                <a:moveTo>
                  <a:pt x="822" y="525"/>
                </a:moveTo>
                <a:lnTo>
                  <a:pt x="549" y="525"/>
                </a:lnTo>
                <a:lnTo>
                  <a:pt x="542" y="522"/>
                </a:lnTo>
                <a:lnTo>
                  <a:pt x="536" y="520"/>
                </a:lnTo>
                <a:lnTo>
                  <a:pt x="532" y="516"/>
                </a:lnTo>
                <a:lnTo>
                  <a:pt x="530" y="515"/>
                </a:lnTo>
                <a:lnTo>
                  <a:pt x="529" y="513"/>
                </a:lnTo>
                <a:lnTo>
                  <a:pt x="528" y="510"/>
                </a:lnTo>
                <a:lnTo>
                  <a:pt x="527" y="506"/>
                </a:lnTo>
                <a:lnTo>
                  <a:pt x="528" y="502"/>
                </a:lnTo>
                <a:lnTo>
                  <a:pt x="529" y="498"/>
                </a:lnTo>
                <a:lnTo>
                  <a:pt x="534" y="489"/>
                </a:lnTo>
                <a:lnTo>
                  <a:pt x="540" y="479"/>
                </a:lnTo>
                <a:lnTo>
                  <a:pt x="550" y="466"/>
                </a:lnTo>
                <a:lnTo>
                  <a:pt x="555" y="458"/>
                </a:lnTo>
                <a:lnTo>
                  <a:pt x="558" y="451"/>
                </a:lnTo>
                <a:lnTo>
                  <a:pt x="560" y="445"/>
                </a:lnTo>
                <a:lnTo>
                  <a:pt x="561" y="442"/>
                </a:lnTo>
                <a:lnTo>
                  <a:pt x="561" y="438"/>
                </a:lnTo>
                <a:lnTo>
                  <a:pt x="561" y="432"/>
                </a:lnTo>
                <a:lnTo>
                  <a:pt x="560" y="425"/>
                </a:lnTo>
                <a:lnTo>
                  <a:pt x="559" y="422"/>
                </a:lnTo>
                <a:lnTo>
                  <a:pt x="558" y="420"/>
                </a:lnTo>
                <a:lnTo>
                  <a:pt x="556" y="416"/>
                </a:lnTo>
                <a:lnTo>
                  <a:pt x="554" y="412"/>
                </a:lnTo>
                <a:lnTo>
                  <a:pt x="551" y="408"/>
                </a:lnTo>
                <a:lnTo>
                  <a:pt x="548" y="405"/>
                </a:lnTo>
                <a:lnTo>
                  <a:pt x="544" y="402"/>
                </a:lnTo>
                <a:lnTo>
                  <a:pt x="536" y="396"/>
                </a:lnTo>
                <a:lnTo>
                  <a:pt x="531" y="393"/>
                </a:lnTo>
                <a:lnTo>
                  <a:pt x="527" y="391"/>
                </a:lnTo>
                <a:lnTo>
                  <a:pt x="520" y="389"/>
                </a:lnTo>
                <a:lnTo>
                  <a:pt x="515" y="387"/>
                </a:lnTo>
                <a:lnTo>
                  <a:pt x="504" y="384"/>
                </a:lnTo>
                <a:lnTo>
                  <a:pt x="498" y="383"/>
                </a:lnTo>
                <a:lnTo>
                  <a:pt x="492" y="383"/>
                </a:lnTo>
                <a:lnTo>
                  <a:pt x="480" y="382"/>
                </a:lnTo>
                <a:lnTo>
                  <a:pt x="468" y="383"/>
                </a:lnTo>
                <a:lnTo>
                  <a:pt x="457" y="385"/>
                </a:lnTo>
                <a:lnTo>
                  <a:pt x="445" y="388"/>
                </a:lnTo>
                <a:lnTo>
                  <a:pt x="439" y="391"/>
                </a:lnTo>
                <a:lnTo>
                  <a:pt x="434" y="393"/>
                </a:lnTo>
                <a:lnTo>
                  <a:pt x="429" y="396"/>
                </a:lnTo>
                <a:lnTo>
                  <a:pt x="424" y="399"/>
                </a:lnTo>
                <a:lnTo>
                  <a:pt x="420" y="403"/>
                </a:lnTo>
                <a:lnTo>
                  <a:pt x="416" y="407"/>
                </a:lnTo>
                <a:lnTo>
                  <a:pt x="412" y="411"/>
                </a:lnTo>
                <a:lnTo>
                  <a:pt x="409" y="416"/>
                </a:lnTo>
                <a:lnTo>
                  <a:pt x="406" y="420"/>
                </a:lnTo>
                <a:lnTo>
                  <a:pt x="404" y="425"/>
                </a:lnTo>
                <a:lnTo>
                  <a:pt x="403" y="431"/>
                </a:lnTo>
                <a:lnTo>
                  <a:pt x="402" y="435"/>
                </a:lnTo>
                <a:lnTo>
                  <a:pt x="402" y="439"/>
                </a:lnTo>
                <a:lnTo>
                  <a:pt x="403" y="444"/>
                </a:lnTo>
                <a:lnTo>
                  <a:pt x="404" y="448"/>
                </a:lnTo>
                <a:lnTo>
                  <a:pt x="405" y="452"/>
                </a:lnTo>
                <a:lnTo>
                  <a:pt x="408" y="460"/>
                </a:lnTo>
                <a:lnTo>
                  <a:pt x="412" y="468"/>
                </a:lnTo>
                <a:lnTo>
                  <a:pt x="417" y="475"/>
                </a:lnTo>
                <a:lnTo>
                  <a:pt x="422" y="482"/>
                </a:lnTo>
                <a:lnTo>
                  <a:pt x="427" y="488"/>
                </a:lnTo>
                <a:lnTo>
                  <a:pt x="431" y="495"/>
                </a:lnTo>
                <a:lnTo>
                  <a:pt x="433" y="501"/>
                </a:lnTo>
                <a:lnTo>
                  <a:pt x="434" y="504"/>
                </a:lnTo>
                <a:lnTo>
                  <a:pt x="434" y="507"/>
                </a:lnTo>
                <a:lnTo>
                  <a:pt x="434" y="509"/>
                </a:lnTo>
                <a:lnTo>
                  <a:pt x="433" y="512"/>
                </a:lnTo>
                <a:lnTo>
                  <a:pt x="432" y="514"/>
                </a:lnTo>
                <a:lnTo>
                  <a:pt x="430" y="517"/>
                </a:lnTo>
                <a:lnTo>
                  <a:pt x="427" y="519"/>
                </a:lnTo>
                <a:lnTo>
                  <a:pt x="423" y="521"/>
                </a:lnTo>
                <a:lnTo>
                  <a:pt x="419" y="523"/>
                </a:lnTo>
                <a:lnTo>
                  <a:pt x="413" y="525"/>
                </a:lnTo>
                <a:lnTo>
                  <a:pt x="142" y="525"/>
                </a:lnTo>
                <a:lnTo>
                  <a:pt x="142" y="327"/>
                </a:lnTo>
                <a:lnTo>
                  <a:pt x="138" y="317"/>
                </a:lnTo>
                <a:lnTo>
                  <a:pt x="134" y="311"/>
                </a:lnTo>
                <a:lnTo>
                  <a:pt x="132" y="309"/>
                </a:lnTo>
                <a:lnTo>
                  <a:pt x="129" y="308"/>
                </a:lnTo>
                <a:lnTo>
                  <a:pt x="127" y="307"/>
                </a:lnTo>
                <a:lnTo>
                  <a:pt x="124" y="307"/>
                </a:lnTo>
                <a:lnTo>
                  <a:pt x="121" y="308"/>
                </a:lnTo>
                <a:lnTo>
                  <a:pt x="118" y="309"/>
                </a:lnTo>
                <a:lnTo>
                  <a:pt x="112" y="312"/>
                </a:lnTo>
                <a:lnTo>
                  <a:pt x="106" y="316"/>
                </a:lnTo>
                <a:lnTo>
                  <a:pt x="98" y="321"/>
                </a:lnTo>
                <a:lnTo>
                  <a:pt x="83" y="331"/>
                </a:lnTo>
                <a:lnTo>
                  <a:pt x="79" y="333"/>
                </a:lnTo>
                <a:lnTo>
                  <a:pt x="76" y="336"/>
                </a:lnTo>
                <a:lnTo>
                  <a:pt x="72" y="338"/>
                </a:lnTo>
                <a:lnTo>
                  <a:pt x="68" y="339"/>
                </a:lnTo>
                <a:lnTo>
                  <a:pt x="59" y="342"/>
                </a:lnTo>
                <a:lnTo>
                  <a:pt x="55" y="342"/>
                </a:lnTo>
                <a:lnTo>
                  <a:pt x="51" y="342"/>
                </a:lnTo>
                <a:lnTo>
                  <a:pt x="47" y="341"/>
                </a:lnTo>
                <a:lnTo>
                  <a:pt x="43" y="340"/>
                </a:lnTo>
                <a:lnTo>
                  <a:pt x="38" y="338"/>
                </a:lnTo>
                <a:lnTo>
                  <a:pt x="34" y="336"/>
                </a:lnTo>
                <a:lnTo>
                  <a:pt x="26" y="329"/>
                </a:lnTo>
                <a:lnTo>
                  <a:pt x="22" y="325"/>
                </a:lnTo>
                <a:lnTo>
                  <a:pt x="19" y="321"/>
                </a:lnTo>
                <a:lnTo>
                  <a:pt x="12" y="313"/>
                </a:lnTo>
                <a:lnTo>
                  <a:pt x="10" y="308"/>
                </a:lnTo>
                <a:lnTo>
                  <a:pt x="8" y="304"/>
                </a:lnTo>
                <a:lnTo>
                  <a:pt x="4" y="293"/>
                </a:lnTo>
                <a:lnTo>
                  <a:pt x="3" y="287"/>
                </a:lnTo>
                <a:lnTo>
                  <a:pt x="2" y="282"/>
                </a:lnTo>
                <a:lnTo>
                  <a:pt x="1" y="272"/>
                </a:lnTo>
                <a:lnTo>
                  <a:pt x="0" y="261"/>
                </a:lnTo>
                <a:lnTo>
                  <a:pt x="1" y="250"/>
                </a:lnTo>
                <a:lnTo>
                  <a:pt x="3" y="240"/>
                </a:lnTo>
                <a:lnTo>
                  <a:pt x="6" y="229"/>
                </a:lnTo>
                <a:lnTo>
                  <a:pt x="8" y="224"/>
                </a:lnTo>
                <a:lnTo>
                  <a:pt x="10" y="219"/>
                </a:lnTo>
                <a:lnTo>
                  <a:pt x="14" y="210"/>
                </a:lnTo>
                <a:lnTo>
                  <a:pt x="18" y="206"/>
                </a:lnTo>
                <a:lnTo>
                  <a:pt x="21" y="202"/>
                </a:lnTo>
                <a:lnTo>
                  <a:pt x="27" y="195"/>
                </a:lnTo>
                <a:lnTo>
                  <a:pt x="31" y="192"/>
                </a:lnTo>
                <a:lnTo>
                  <a:pt x="35" y="190"/>
                </a:lnTo>
                <a:lnTo>
                  <a:pt x="40" y="187"/>
                </a:lnTo>
                <a:lnTo>
                  <a:pt x="44" y="185"/>
                </a:lnTo>
                <a:lnTo>
                  <a:pt x="49" y="184"/>
                </a:lnTo>
                <a:lnTo>
                  <a:pt x="53" y="183"/>
                </a:lnTo>
                <a:lnTo>
                  <a:pt x="57" y="183"/>
                </a:lnTo>
                <a:lnTo>
                  <a:pt x="61" y="183"/>
                </a:lnTo>
                <a:lnTo>
                  <a:pt x="66" y="184"/>
                </a:lnTo>
                <a:lnTo>
                  <a:pt x="70" y="185"/>
                </a:lnTo>
                <a:lnTo>
                  <a:pt x="78" y="189"/>
                </a:lnTo>
                <a:lnTo>
                  <a:pt x="85" y="193"/>
                </a:lnTo>
                <a:lnTo>
                  <a:pt x="92" y="198"/>
                </a:lnTo>
                <a:lnTo>
                  <a:pt x="99" y="203"/>
                </a:lnTo>
                <a:lnTo>
                  <a:pt x="107" y="207"/>
                </a:lnTo>
                <a:lnTo>
                  <a:pt x="113" y="211"/>
                </a:lnTo>
                <a:lnTo>
                  <a:pt x="119" y="214"/>
                </a:lnTo>
                <a:lnTo>
                  <a:pt x="121" y="215"/>
                </a:lnTo>
                <a:lnTo>
                  <a:pt x="124" y="215"/>
                </a:lnTo>
                <a:lnTo>
                  <a:pt x="127" y="215"/>
                </a:lnTo>
                <a:lnTo>
                  <a:pt x="129" y="214"/>
                </a:lnTo>
                <a:lnTo>
                  <a:pt x="132" y="213"/>
                </a:lnTo>
                <a:lnTo>
                  <a:pt x="134" y="211"/>
                </a:lnTo>
                <a:lnTo>
                  <a:pt x="138" y="205"/>
                </a:lnTo>
                <a:lnTo>
                  <a:pt x="140" y="201"/>
                </a:lnTo>
                <a:lnTo>
                  <a:pt x="142" y="196"/>
                </a:lnTo>
                <a:lnTo>
                  <a:pt x="142" y="0"/>
                </a:lnTo>
                <a:lnTo>
                  <a:pt x="822" y="0"/>
                </a:lnTo>
                <a:lnTo>
                  <a:pt x="822" y="52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92000" tIns="36000" rIns="72000" bIns="36000" anchor="ctr" anchorCtr="0"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ДОС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ҚА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 27"/>
          <p:cNvSpPr>
            <a:spLocks/>
          </p:cNvSpPr>
          <p:nvPr/>
        </p:nvSpPr>
        <p:spPr bwMode="auto">
          <a:xfrm>
            <a:off x="6858000" y="7505700"/>
            <a:ext cx="2286000" cy="1752600"/>
          </a:xfrm>
          <a:custGeom>
            <a:avLst/>
            <a:gdLst>
              <a:gd name="T0" fmla="*/ 275 w 674"/>
              <a:gd name="T1" fmla="*/ 140 h 667"/>
              <a:gd name="T2" fmla="*/ 285 w 674"/>
              <a:gd name="T3" fmla="*/ 134 h 667"/>
              <a:gd name="T4" fmla="*/ 289 w 674"/>
              <a:gd name="T5" fmla="*/ 126 h 667"/>
              <a:gd name="T6" fmla="*/ 289 w 674"/>
              <a:gd name="T7" fmla="*/ 118 h 667"/>
              <a:gd name="T8" fmla="*/ 277 w 674"/>
              <a:gd name="T9" fmla="*/ 99 h 667"/>
              <a:gd name="T10" fmla="*/ 262 w 674"/>
              <a:gd name="T11" fmla="*/ 73 h 667"/>
              <a:gd name="T12" fmla="*/ 258 w 674"/>
              <a:gd name="T13" fmla="*/ 61 h 667"/>
              <a:gd name="T14" fmla="*/ 259 w 674"/>
              <a:gd name="T15" fmla="*/ 48 h 667"/>
              <a:gd name="T16" fmla="*/ 264 w 674"/>
              <a:gd name="T17" fmla="*/ 33 h 667"/>
              <a:gd name="T18" fmla="*/ 273 w 674"/>
              <a:gd name="T19" fmla="*/ 22 h 667"/>
              <a:gd name="T20" fmla="*/ 294 w 674"/>
              <a:gd name="T21" fmla="*/ 9 h 667"/>
              <a:gd name="T22" fmla="*/ 314 w 674"/>
              <a:gd name="T23" fmla="*/ 2 h 667"/>
              <a:gd name="T24" fmla="*/ 346 w 674"/>
              <a:gd name="T25" fmla="*/ 0 h 667"/>
              <a:gd name="T26" fmla="*/ 377 w 674"/>
              <a:gd name="T27" fmla="*/ 7 h 667"/>
              <a:gd name="T28" fmla="*/ 392 w 674"/>
              <a:gd name="T29" fmla="*/ 14 h 667"/>
              <a:gd name="T30" fmla="*/ 404 w 674"/>
              <a:gd name="T31" fmla="*/ 24 h 667"/>
              <a:gd name="T32" fmla="*/ 413 w 674"/>
              <a:gd name="T33" fmla="*/ 37 h 667"/>
              <a:gd name="T34" fmla="*/ 417 w 674"/>
              <a:gd name="T35" fmla="*/ 51 h 667"/>
              <a:gd name="T36" fmla="*/ 414 w 674"/>
              <a:gd name="T37" fmla="*/ 67 h 667"/>
              <a:gd name="T38" fmla="*/ 395 w 674"/>
              <a:gd name="T39" fmla="*/ 98 h 667"/>
              <a:gd name="T40" fmla="*/ 383 w 674"/>
              <a:gd name="T41" fmla="*/ 118 h 667"/>
              <a:gd name="T42" fmla="*/ 382 w 674"/>
              <a:gd name="T43" fmla="*/ 126 h 667"/>
              <a:gd name="T44" fmla="*/ 386 w 674"/>
              <a:gd name="T45" fmla="*/ 134 h 667"/>
              <a:gd name="T46" fmla="*/ 397 w 674"/>
              <a:gd name="T47" fmla="*/ 140 h 667"/>
              <a:gd name="T48" fmla="*/ 674 w 674"/>
              <a:gd name="T49" fmla="*/ 336 h 667"/>
              <a:gd name="T50" fmla="*/ 668 w 674"/>
              <a:gd name="T51" fmla="*/ 350 h 667"/>
              <a:gd name="T52" fmla="*/ 661 w 674"/>
              <a:gd name="T53" fmla="*/ 356 h 667"/>
              <a:gd name="T54" fmla="*/ 653 w 674"/>
              <a:gd name="T55" fmla="*/ 357 h 667"/>
              <a:gd name="T56" fmla="*/ 639 w 674"/>
              <a:gd name="T57" fmla="*/ 350 h 667"/>
              <a:gd name="T58" fmla="*/ 617 w 674"/>
              <a:gd name="T59" fmla="*/ 335 h 667"/>
              <a:gd name="T60" fmla="*/ 597 w 674"/>
              <a:gd name="T61" fmla="*/ 326 h 667"/>
              <a:gd name="T62" fmla="*/ 585 w 674"/>
              <a:gd name="T63" fmla="*/ 325 h 667"/>
              <a:gd name="T64" fmla="*/ 571 w 674"/>
              <a:gd name="T65" fmla="*/ 329 h 667"/>
              <a:gd name="T66" fmla="*/ 559 w 674"/>
              <a:gd name="T67" fmla="*/ 337 h 667"/>
              <a:gd name="T68" fmla="*/ 546 w 674"/>
              <a:gd name="T69" fmla="*/ 352 h 667"/>
              <a:gd name="T70" fmla="*/ 537 w 674"/>
              <a:gd name="T71" fmla="*/ 371 h 667"/>
              <a:gd name="T72" fmla="*/ 532 w 674"/>
              <a:gd name="T73" fmla="*/ 397 h 667"/>
              <a:gd name="T74" fmla="*/ 533 w 674"/>
              <a:gd name="T75" fmla="*/ 424 h 667"/>
              <a:gd name="T76" fmla="*/ 541 w 674"/>
              <a:gd name="T77" fmla="*/ 450 h 667"/>
              <a:gd name="T78" fmla="*/ 550 w 674"/>
              <a:gd name="T79" fmla="*/ 463 h 667"/>
              <a:gd name="T80" fmla="*/ 561 w 674"/>
              <a:gd name="T81" fmla="*/ 475 h 667"/>
              <a:gd name="T82" fmla="*/ 574 w 674"/>
              <a:gd name="T83" fmla="*/ 482 h 667"/>
              <a:gd name="T84" fmla="*/ 587 w 674"/>
              <a:gd name="T85" fmla="*/ 484 h 667"/>
              <a:gd name="T86" fmla="*/ 603 w 674"/>
              <a:gd name="T87" fmla="*/ 480 h 667"/>
              <a:gd name="T88" fmla="*/ 630 w 674"/>
              <a:gd name="T89" fmla="*/ 462 h 667"/>
              <a:gd name="T90" fmla="*/ 647 w 674"/>
              <a:gd name="T91" fmla="*/ 452 h 667"/>
              <a:gd name="T92" fmla="*/ 656 w 674"/>
              <a:gd name="T93" fmla="*/ 449 h 667"/>
              <a:gd name="T94" fmla="*/ 664 w 674"/>
              <a:gd name="T95" fmla="*/ 452 h 667"/>
              <a:gd name="T96" fmla="*/ 671 w 674"/>
              <a:gd name="T97" fmla="*/ 461 h 667"/>
              <a:gd name="T98" fmla="*/ 674 w 674"/>
              <a:gd name="T99" fmla="*/ 667 h 66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74"/>
              <a:gd name="T151" fmla="*/ 0 h 667"/>
              <a:gd name="T152" fmla="*/ 674 w 674"/>
              <a:gd name="T153" fmla="*/ 667 h 66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74" h="667">
                <a:moveTo>
                  <a:pt x="0" y="142"/>
                </a:moveTo>
                <a:lnTo>
                  <a:pt x="270" y="142"/>
                </a:lnTo>
                <a:lnTo>
                  <a:pt x="275" y="140"/>
                </a:lnTo>
                <a:lnTo>
                  <a:pt x="279" y="138"/>
                </a:lnTo>
                <a:lnTo>
                  <a:pt x="283" y="136"/>
                </a:lnTo>
                <a:lnTo>
                  <a:pt x="285" y="134"/>
                </a:lnTo>
                <a:lnTo>
                  <a:pt x="287" y="131"/>
                </a:lnTo>
                <a:lnTo>
                  <a:pt x="289" y="129"/>
                </a:lnTo>
                <a:lnTo>
                  <a:pt x="289" y="126"/>
                </a:lnTo>
                <a:lnTo>
                  <a:pt x="290" y="124"/>
                </a:lnTo>
                <a:lnTo>
                  <a:pt x="289" y="121"/>
                </a:lnTo>
                <a:lnTo>
                  <a:pt x="289" y="118"/>
                </a:lnTo>
                <a:lnTo>
                  <a:pt x="286" y="113"/>
                </a:lnTo>
                <a:lnTo>
                  <a:pt x="282" y="105"/>
                </a:lnTo>
                <a:lnTo>
                  <a:pt x="277" y="99"/>
                </a:lnTo>
                <a:lnTo>
                  <a:pt x="268" y="85"/>
                </a:lnTo>
                <a:lnTo>
                  <a:pt x="263" y="77"/>
                </a:lnTo>
                <a:lnTo>
                  <a:pt x="262" y="73"/>
                </a:lnTo>
                <a:lnTo>
                  <a:pt x="260" y="69"/>
                </a:lnTo>
                <a:lnTo>
                  <a:pt x="259" y="65"/>
                </a:lnTo>
                <a:lnTo>
                  <a:pt x="258" y="61"/>
                </a:lnTo>
                <a:lnTo>
                  <a:pt x="258" y="57"/>
                </a:lnTo>
                <a:lnTo>
                  <a:pt x="258" y="52"/>
                </a:lnTo>
                <a:lnTo>
                  <a:pt x="259" y="48"/>
                </a:lnTo>
                <a:lnTo>
                  <a:pt x="260" y="43"/>
                </a:lnTo>
                <a:lnTo>
                  <a:pt x="262" y="38"/>
                </a:lnTo>
                <a:lnTo>
                  <a:pt x="264" y="33"/>
                </a:lnTo>
                <a:lnTo>
                  <a:pt x="267" y="29"/>
                </a:lnTo>
                <a:lnTo>
                  <a:pt x="270" y="26"/>
                </a:lnTo>
                <a:lnTo>
                  <a:pt x="273" y="22"/>
                </a:lnTo>
                <a:lnTo>
                  <a:pt x="277" y="19"/>
                </a:lnTo>
                <a:lnTo>
                  <a:pt x="285" y="14"/>
                </a:lnTo>
                <a:lnTo>
                  <a:pt x="294" y="9"/>
                </a:lnTo>
                <a:lnTo>
                  <a:pt x="299" y="7"/>
                </a:lnTo>
                <a:lnTo>
                  <a:pt x="304" y="5"/>
                </a:lnTo>
                <a:lnTo>
                  <a:pt x="314" y="2"/>
                </a:lnTo>
                <a:lnTo>
                  <a:pt x="325" y="1"/>
                </a:lnTo>
                <a:lnTo>
                  <a:pt x="335" y="0"/>
                </a:lnTo>
                <a:lnTo>
                  <a:pt x="346" y="0"/>
                </a:lnTo>
                <a:lnTo>
                  <a:pt x="357" y="1"/>
                </a:lnTo>
                <a:lnTo>
                  <a:pt x="367" y="4"/>
                </a:lnTo>
                <a:lnTo>
                  <a:pt x="377" y="7"/>
                </a:lnTo>
                <a:lnTo>
                  <a:pt x="383" y="9"/>
                </a:lnTo>
                <a:lnTo>
                  <a:pt x="388" y="12"/>
                </a:lnTo>
                <a:lnTo>
                  <a:pt x="392" y="14"/>
                </a:lnTo>
                <a:lnTo>
                  <a:pt x="396" y="17"/>
                </a:lnTo>
                <a:lnTo>
                  <a:pt x="400" y="21"/>
                </a:lnTo>
                <a:lnTo>
                  <a:pt x="404" y="24"/>
                </a:lnTo>
                <a:lnTo>
                  <a:pt x="407" y="28"/>
                </a:lnTo>
                <a:lnTo>
                  <a:pt x="410" y="32"/>
                </a:lnTo>
                <a:lnTo>
                  <a:pt x="413" y="37"/>
                </a:lnTo>
                <a:lnTo>
                  <a:pt x="415" y="41"/>
                </a:lnTo>
                <a:lnTo>
                  <a:pt x="416" y="46"/>
                </a:lnTo>
                <a:lnTo>
                  <a:pt x="417" y="51"/>
                </a:lnTo>
                <a:lnTo>
                  <a:pt x="417" y="55"/>
                </a:lnTo>
                <a:lnTo>
                  <a:pt x="416" y="59"/>
                </a:lnTo>
                <a:lnTo>
                  <a:pt x="414" y="67"/>
                </a:lnTo>
                <a:lnTo>
                  <a:pt x="410" y="75"/>
                </a:lnTo>
                <a:lnTo>
                  <a:pt x="406" y="83"/>
                </a:lnTo>
                <a:lnTo>
                  <a:pt x="395" y="98"/>
                </a:lnTo>
                <a:lnTo>
                  <a:pt x="390" y="104"/>
                </a:lnTo>
                <a:lnTo>
                  <a:pt x="386" y="112"/>
                </a:lnTo>
                <a:lnTo>
                  <a:pt x="383" y="118"/>
                </a:lnTo>
                <a:lnTo>
                  <a:pt x="382" y="121"/>
                </a:lnTo>
                <a:lnTo>
                  <a:pt x="382" y="124"/>
                </a:lnTo>
                <a:lnTo>
                  <a:pt x="382" y="126"/>
                </a:lnTo>
                <a:lnTo>
                  <a:pt x="383" y="129"/>
                </a:lnTo>
                <a:lnTo>
                  <a:pt x="384" y="132"/>
                </a:lnTo>
                <a:lnTo>
                  <a:pt x="386" y="134"/>
                </a:lnTo>
                <a:lnTo>
                  <a:pt x="389" y="136"/>
                </a:lnTo>
                <a:lnTo>
                  <a:pt x="393" y="138"/>
                </a:lnTo>
                <a:lnTo>
                  <a:pt x="397" y="140"/>
                </a:lnTo>
                <a:lnTo>
                  <a:pt x="403" y="142"/>
                </a:lnTo>
                <a:lnTo>
                  <a:pt x="674" y="142"/>
                </a:lnTo>
                <a:lnTo>
                  <a:pt x="674" y="336"/>
                </a:lnTo>
                <a:lnTo>
                  <a:pt x="672" y="342"/>
                </a:lnTo>
                <a:lnTo>
                  <a:pt x="670" y="346"/>
                </a:lnTo>
                <a:lnTo>
                  <a:pt x="668" y="350"/>
                </a:lnTo>
                <a:lnTo>
                  <a:pt x="666" y="352"/>
                </a:lnTo>
                <a:lnTo>
                  <a:pt x="664" y="355"/>
                </a:lnTo>
                <a:lnTo>
                  <a:pt x="661" y="356"/>
                </a:lnTo>
                <a:lnTo>
                  <a:pt x="659" y="357"/>
                </a:lnTo>
                <a:lnTo>
                  <a:pt x="656" y="357"/>
                </a:lnTo>
                <a:lnTo>
                  <a:pt x="653" y="357"/>
                </a:lnTo>
                <a:lnTo>
                  <a:pt x="651" y="356"/>
                </a:lnTo>
                <a:lnTo>
                  <a:pt x="645" y="353"/>
                </a:lnTo>
                <a:lnTo>
                  <a:pt x="639" y="350"/>
                </a:lnTo>
                <a:lnTo>
                  <a:pt x="631" y="345"/>
                </a:lnTo>
                <a:lnTo>
                  <a:pt x="624" y="340"/>
                </a:lnTo>
                <a:lnTo>
                  <a:pt x="617" y="335"/>
                </a:lnTo>
                <a:lnTo>
                  <a:pt x="609" y="331"/>
                </a:lnTo>
                <a:lnTo>
                  <a:pt x="601" y="328"/>
                </a:lnTo>
                <a:lnTo>
                  <a:pt x="597" y="326"/>
                </a:lnTo>
                <a:lnTo>
                  <a:pt x="593" y="325"/>
                </a:lnTo>
                <a:lnTo>
                  <a:pt x="589" y="325"/>
                </a:lnTo>
                <a:lnTo>
                  <a:pt x="585" y="325"/>
                </a:lnTo>
                <a:lnTo>
                  <a:pt x="580" y="326"/>
                </a:lnTo>
                <a:lnTo>
                  <a:pt x="576" y="327"/>
                </a:lnTo>
                <a:lnTo>
                  <a:pt x="571" y="329"/>
                </a:lnTo>
                <a:lnTo>
                  <a:pt x="566" y="332"/>
                </a:lnTo>
                <a:lnTo>
                  <a:pt x="562" y="334"/>
                </a:lnTo>
                <a:lnTo>
                  <a:pt x="559" y="337"/>
                </a:lnTo>
                <a:lnTo>
                  <a:pt x="555" y="341"/>
                </a:lnTo>
                <a:lnTo>
                  <a:pt x="552" y="344"/>
                </a:lnTo>
                <a:lnTo>
                  <a:pt x="546" y="352"/>
                </a:lnTo>
                <a:lnTo>
                  <a:pt x="541" y="361"/>
                </a:lnTo>
                <a:lnTo>
                  <a:pt x="539" y="366"/>
                </a:lnTo>
                <a:lnTo>
                  <a:pt x="537" y="371"/>
                </a:lnTo>
                <a:lnTo>
                  <a:pt x="534" y="382"/>
                </a:lnTo>
                <a:lnTo>
                  <a:pt x="533" y="392"/>
                </a:lnTo>
                <a:lnTo>
                  <a:pt x="532" y="397"/>
                </a:lnTo>
                <a:lnTo>
                  <a:pt x="532" y="403"/>
                </a:lnTo>
                <a:lnTo>
                  <a:pt x="532" y="414"/>
                </a:lnTo>
                <a:lnTo>
                  <a:pt x="533" y="424"/>
                </a:lnTo>
                <a:lnTo>
                  <a:pt x="536" y="435"/>
                </a:lnTo>
                <a:lnTo>
                  <a:pt x="539" y="446"/>
                </a:lnTo>
                <a:lnTo>
                  <a:pt x="541" y="450"/>
                </a:lnTo>
                <a:lnTo>
                  <a:pt x="544" y="455"/>
                </a:lnTo>
                <a:lnTo>
                  <a:pt x="546" y="459"/>
                </a:lnTo>
                <a:lnTo>
                  <a:pt x="550" y="463"/>
                </a:lnTo>
                <a:lnTo>
                  <a:pt x="554" y="467"/>
                </a:lnTo>
                <a:lnTo>
                  <a:pt x="557" y="471"/>
                </a:lnTo>
                <a:lnTo>
                  <a:pt x="561" y="475"/>
                </a:lnTo>
                <a:lnTo>
                  <a:pt x="565" y="478"/>
                </a:lnTo>
                <a:lnTo>
                  <a:pt x="570" y="480"/>
                </a:lnTo>
                <a:lnTo>
                  <a:pt x="574" y="482"/>
                </a:lnTo>
                <a:lnTo>
                  <a:pt x="578" y="483"/>
                </a:lnTo>
                <a:lnTo>
                  <a:pt x="583" y="484"/>
                </a:lnTo>
                <a:lnTo>
                  <a:pt x="587" y="484"/>
                </a:lnTo>
                <a:lnTo>
                  <a:pt x="591" y="484"/>
                </a:lnTo>
                <a:lnTo>
                  <a:pt x="599" y="481"/>
                </a:lnTo>
                <a:lnTo>
                  <a:pt x="603" y="480"/>
                </a:lnTo>
                <a:lnTo>
                  <a:pt x="607" y="477"/>
                </a:lnTo>
                <a:lnTo>
                  <a:pt x="615" y="473"/>
                </a:lnTo>
                <a:lnTo>
                  <a:pt x="630" y="462"/>
                </a:lnTo>
                <a:lnTo>
                  <a:pt x="638" y="457"/>
                </a:lnTo>
                <a:lnTo>
                  <a:pt x="644" y="453"/>
                </a:lnTo>
                <a:lnTo>
                  <a:pt x="647" y="452"/>
                </a:lnTo>
                <a:lnTo>
                  <a:pt x="650" y="450"/>
                </a:lnTo>
                <a:lnTo>
                  <a:pt x="653" y="450"/>
                </a:lnTo>
                <a:lnTo>
                  <a:pt x="656" y="449"/>
                </a:lnTo>
                <a:lnTo>
                  <a:pt x="659" y="450"/>
                </a:lnTo>
                <a:lnTo>
                  <a:pt x="661" y="450"/>
                </a:lnTo>
                <a:lnTo>
                  <a:pt x="664" y="452"/>
                </a:lnTo>
                <a:lnTo>
                  <a:pt x="666" y="454"/>
                </a:lnTo>
                <a:lnTo>
                  <a:pt x="668" y="457"/>
                </a:lnTo>
                <a:lnTo>
                  <a:pt x="671" y="461"/>
                </a:lnTo>
                <a:lnTo>
                  <a:pt x="673" y="465"/>
                </a:lnTo>
                <a:lnTo>
                  <a:pt x="674" y="471"/>
                </a:lnTo>
                <a:lnTo>
                  <a:pt x="674" y="667"/>
                </a:lnTo>
                <a:lnTo>
                  <a:pt x="0" y="667"/>
                </a:lnTo>
                <a:lnTo>
                  <a:pt x="0" y="14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88000" tIns="612000" rIns="72000" bIns="3600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ТУЫСҚА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Freeform 26"/>
          <p:cNvSpPr>
            <a:spLocks/>
          </p:cNvSpPr>
          <p:nvPr/>
        </p:nvSpPr>
        <p:spPr bwMode="auto">
          <a:xfrm>
            <a:off x="10363200" y="7505700"/>
            <a:ext cx="2446399" cy="1752600"/>
          </a:xfrm>
          <a:custGeom>
            <a:avLst/>
            <a:gdLst>
              <a:gd name="T0" fmla="*/ 44 w 822"/>
              <a:gd name="T1" fmla="*/ 327 h 667"/>
              <a:gd name="T2" fmla="*/ 57 w 822"/>
              <a:gd name="T3" fmla="*/ 325 h 667"/>
              <a:gd name="T4" fmla="*/ 70 w 822"/>
              <a:gd name="T5" fmla="*/ 327 h 667"/>
              <a:gd name="T6" fmla="*/ 92 w 822"/>
              <a:gd name="T7" fmla="*/ 340 h 667"/>
              <a:gd name="T8" fmla="*/ 113 w 822"/>
              <a:gd name="T9" fmla="*/ 353 h 667"/>
              <a:gd name="T10" fmla="*/ 124 w 822"/>
              <a:gd name="T11" fmla="*/ 357 h 667"/>
              <a:gd name="T12" fmla="*/ 134 w 822"/>
              <a:gd name="T13" fmla="*/ 353 h 667"/>
              <a:gd name="T14" fmla="*/ 140 w 822"/>
              <a:gd name="T15" fmla="*/ 343 h 667"/>
              <a:gd name="T16" fmla="*/ 414 w 822"/>
              <a:gd name="T17" fmla="*/ 142 h 667"/>
              <a:gd name="T18" fmla="*/ 430 w 822"/>
              <a:gd name="T19" fmla="*/ 134 h 667"/>
              <a:gd name="T20" fmla="*/ 435 w 822"/>
              <a:gd name="T21" fmla="*/ 123 h 667"/>
              <a:gd name="T22" fmla="*/ 429 w 822"/>
              <a:gd name="T23" fmla="*/ 108 h 667"/>
              <a:gd name="T24" fmla="*/ 413 w 822"/>
              <a:gd name="T25" fmla="*/ 84 h 667"/>
              <a:gd name="T26" fmla="*/ 405 w 822"/>
              <a:gd name="T27" fmla="*/ 67 h 667"/>
              <a:gd name="T28" fmla="*/ 403 w 822"/>
              <a:gd name="T29" fmla="*/ 52 h 667"/>
              <a:gd name="T30" fmla="*/ 408 w 822"/>
              <a:gd name="T31" fmla="*/ 34 h 667"/>
              <a:gd name="T32" fmla="*/ 419 w 822"/>
              <a:gd name="T33" fmla="*/ 21 h 667"/>
              <a:gd name="T34" fmla="*/ 435 w 822"/>
              <a:gd name="T35" fmla="*/ 10 h 667"/>
              <a:gd name="T36" fmla="*/ 456 w 822"/>
              <a:gd name="T37" fmla="*/ 3 h 667"/>
              <a:gd name="T38" fmla="*/ 477 w 822"/>
              <a:gd name="T39" fmla="*/ 0 h 667"/>
              <a:gd name="T40" fmla="*/ 499 w 822"/>
              <a:gd name="T41" fmla="*/ 1 h 667"/>
              <a:gd name="T42" fmla="*/ 520 w 822"/>
              <a:gd name="T43" fmla="*/ 6 h 667"/>
              <a:gd name="T44" fmla="*/ 534 w 822"/>
              <a:gd name="T45" fmla="*/ 13 h 667"/>
              <a:gd name="T46" fmla="*/ 548 w 822"/>
              <a:gd name="T47" fmla="*/ 24 h 667"/>
              <a:gd name="T48" fmla="*/ 558 w 822"/>
              <a:gd name="T49" fmla="*/ 37 h 667"/>
              <a:gd name="T50" fmla="*/ 561 w 822"/>
              <a:gd name="T51" fmla="*/ 55 h 667"/>
              <a:gd name="T52" fmla="*/ 558 w 822"/>
              <a:gd name="T53" fmla="*/ 68 h 667"/>
              <a:gd name="T54" fmla="*/ 550 w 822"/>
              <a:gd name="T55" fmla="*/ 83 h 667"/>
              <a:gd name="T56" fmla="*/ 531 w 822"/>
              <a:gd name="T57" fmla="*/ 111 h 667"/>
              <a:gd name="T58" fmla="*/ 527 w 822"/>
              <a:gd name="T59" fmla="*/ 123 h 667"/>
              <a:gd name="T60" fmla="*/ 528 w 822"/>
              <a:gd name="T61" fmla="*/ 130 h 667"/>
              <a:gd name="T62" fmla="*/ 535 w 822"/>
              <a:gd name="T63" fmla="*/ 137 h 667"/>
              <a:gd name="T64" fmla="*/ 548 w 822"/>
              <a:gd name="T65" fmla="*/ 142 h 667"/>
              <a:gd name="T66" fmla="*/ 142 w 822"/>
              <a:gd name="T67" fmla="*/ 667 h 667"/>
              <a:gd name="T68" fmla="*/ 136 w 822"/>
              <a:gd name="T69" fmla="*/ 456 h 667"/>
              <a:gd name="T70" fmla="*/ 129 w 822"/>
              <a:gd name="T71" fmla="*/ 450 h 667"/>
              <a:gd name="T72" fmla="*/ 121 w 822"/>
              <a:gd name="T73" fmla="*/ 450 h 667"/>
              <a:gd name="T74" fmla="*/ 106 w 822"/>
              <a:gd name="T75" fmla="*/ 458 h 667"/>
              <a:gd name="T76" fmla="*/ 75 w 822"/>
              <a:gd name="T77" fmla="*/ 478 h 667"/>
              <a:gd name="T78" fmla="*/ 59 w 822"/>
              <a:gd name="T79" fmla="*/ 484 h 667"/>
              <a:gd name="T80" fmla="*/ 47 w 822"/>
              <a:gd name="T81" fmla="*/ 483 h 667"/>
              <a:gd name="T82" fmla="*/ 34 w 822"/>
              <a:gd name="T83" fmla="*/ 478 h 667"/>
              <a:gd name="T84" fmla="*/ 19 w 822"/>
              <a:gd name="T85" fmla="*/ 463 h 667"/>
              <a:gd name="T86" fmla="*/ 8 w 822"/>
              <a:gd name="T87" fmla="*/ 446 h 667"/>
              <a:gd name="T88" fmla="*/ 2 w 822"/>
              <a:gd name="T89" fmla="*/ 424 h 667"/>
              <a:gd name="T90" fmla="*/ 1 w 822"/>
              <a:gd name="T91" fmla="*/ 392 h 667"/>
              <a:gd name="T92" fmla="*/ 7 w 822"/>
              <a:gd name="T93" fmla="*/ 366 h 667"/>
              <a:gd name="T94" fmla="*/ 18 w 822"/>
              <a:gd name="T95" fmla="*/ 348 h 667"/>
              <a:gd name="T96" fmla="*/ 31 w 822"/>
              <a:gd name="T97" fmla="*/ 334 h 66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22"/>
              <a:gd name="T148" fmla="*/ 0 h 667"/>
              <a:gd name="T149" fmla="*/ 822 w 822"/>
              <a:gd name="T150" fmla="*/ 667 h 66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22" h="667">
                <a:moveTo>
                  <a:pt x="35" y="332"/>
                </a:moveTo>
                <a:lnTo>
                  <a:pt x="39" y="329"/>
                </a:lnTo>
                <a:lnTo>
                  <a:pt x="44" y="327"/>
                </a:lnTo>
                <a:lnTo>
                  <a:pt x="48" y="326"/>
                </a:lnTo>
                <a:lnTo>
                  <a:pt x="53" y="325"/>
                </a:lnTo>
                <a:lnTo>
                  <a:pt x="57" y="325"/>
                </a:lnTo>
                <a:lnTo>
                  <a:pt x="61" y="325"/>
                </a:lnTo>
                <a:lnTo>
                  <a:pt x="66" y="326"/>
                </a:lnTo>
                <a:lnTo>
                  <a:pt x="70" y="327"/>
                </a:lnTo>
                <a:lnTo>
                  <a:pt x="77" y="331"/>
                </a:lnTo>
                <a:lnTo>
                  <a:pt x="85" y="335"/>
                </a:lnTo>
                <a:lnTo>
                  <a:pt x="92" y="340"/>
                </a:lnTo>
                <a:lnTo>
                  <a:pt x="99" y="345"/>
                </a:lnTo>
                <a:lnTo>
                  <a:pt x="107" y="349"/>
                </a:lnTo>
                <a:lnTo>
                  <a:pt x="113" y="353"/>
                </a:lnTo>
                <a:lnTo>
                  <a:pt x="119" y="356"/>
                </a:lnTo>
                <a:lnTo>
                  <a:pt x="121" y="357"/>
                </a:lnTo>
                <a:lnTo>
                  <a:pt x="124" y="357"/>
                </a:lnTo>
                <a:lnTo>
                  <a:pt x="129" y="356"/>
                </a:lnTo>
                <a:lnTo>
                  <a:pt x="132" y="355"/>
                </a:lnTo>
                <a:lnTo>
                  <a:pt x="134" y="353"/>
                </a:lnTo>
                <a:lnTo>
                  <a:pt x="136" y="350"/>
                </a:lnTo>
                <a:lnTo>
                  <a:pt x="138" y="347"/>
                </a:lnTo>
                <a:lnTo>
                  <a:pt x="140" y="343"/>
                </a:lnTo>
                <a:lnTo>
                  <a:pt x="142" y="338"/>
                </a:lnTo>
                <a:lnTo>
                  <a:pt x="142" y="142"/>
                </a:lnTo>
                <a:lnTo>
                  <a:pt x="414" y="142"/>
                </a:lnTo>
                <a:lnTo>
                  <a:pt x="421" y="139"/>
                </a:lnTo>
                <a:lnTo>
                  <a:pt x="426" y="137"/>
                </a:lnTo>
                <a:lnTo>
                  <a:pt x="430" y="134"/>
                </a:lnTo>
                <a:lnTo>
                  <a:pt x="432" y="130"/>
                </a:lnTo>
                <a:lnTo>
                  <a:pt x="434" y="127"/>
                </a:lnTo>
                <a:lnTo>
                  <a:pt x="435" y="123"/>
                </a:lnTo>
                <a:lnTo>
                  <a:pt x="434" y="120"/>
                </a:lnTo>
                <a:lnTo>
                  <a:pt x="433" y="116"/>
                </a:lnTo>
                <a:lnTo>
                  <a:pt x="429" y="108"/>
                </a:lnTo>
                <a:lnTo>
                  <a:pt x="424" y="100"/>
                </a:lnTo>
                <a:lnTo>
                  <a:pt x="418" y="92"/>
                </a:lnTo>
                <a:lnTo>
                  <a:pt x="413" y="84"/>
                </a:lnTo>
                <a:lnTo>
                  <a:pt x="409" y="77"/>
                </a:lnTo>
                <a:lnTo>
                  <a:pt x="406" y="71"/>
                </a:lnTo>
                <a:lnTo>
                  <a:pt x="405" y="67"/>
                </a:lnTo>
                <a:lnTo>
                  <a:pt x="404" y="64"/>
                </a:lnTo>
                <a:lnTo>
                  <a:pt x="403" y="58"/>
                </a:lnTo>
                <a:lnTo>
                  <a:pt x="403" y="52"/>
                </a:lnTo>
                <a:lnTo>
                  <a:pt x="404" y="46"/>
                </a:lnTo>
                <a:lnTo>
                  <a:pt x="406" y="39"/>
                </a:lnTo>
                <a:lnTo>
                  <a:pt x="408" y="34"/>
                </a:lnTo>
                <a:lnTo>
                  <a:pt x="411" y="29"/>
                </a:lnTo>
                <a:lnTo>
                  <a:pt x="415" y="25"/>
                </a:lnTo>
                <a:lnTo>
                  <a:pt x="419" y="21"/>
                </a:lnTo>
                <a:lnTo>
                  <a:pt x="424" y="17"/>
                </a:lnTo>
                <a:lnTo>
                  <a:pt x="430" y="13"/>
                </a:lnTo>
                <a:lnTo>
                  <a:pt x="435" y="10"/>
                </a:lnTo>
                <a:lnTo>
                  <a:pt x="443" y="7"/>
                </a:lnTo>
                <a:lnTo>
                  <a:pt x="449" y="5"/>
                </a:lnTo>
                <a:lnTo>
                  <a:pt x="456" y="3"/>
                </a:lnTo>
                <a:lnTo>
                  <a:pt x="463" y="1"/>
                </a:lnTo>
                <a:lnTo>
                  <a:pt x="470" y="0"/>
                </a:lnTo>
                <a:lnTo>
                  <a:pt x="477" y="0"/>
                </a:lnTo>
                <a:lnTo>
                  <a:pt x="485" y="0"/>
                </a:lnTo>
                <a:lnTo>
                  <a:pt x="492" y="0"/>
                </a:lnTo>
                <a:lnTo>
                  <a:pt x="499" y="1"/>
                </a:lnTo>
                <a:lnTo>
                  <a:pt x="506" y="2"/>
                </a:lnTo>
                <a:lnTo>
                  <a:pt x="513" y="4"/>
                </a:lnTo>
                <a:lnTo>
                  <a:pt x="520" y="6"/>
                </a:lnTo>
                <a:lnTo>
                  <a:pt x="525" y="8"/>
                </a:lnTo>
                <a:lnTo>
                  <a:pt x="528" y="9"/>
                </a:lnTo>
                <a:lnTo>
                  <a:pt x="534" y="13"/>
                </a:lnTo>
                <a:lnTo>
                  <a:pt x="540" y="17"/>
                </a:lnTo>
                <a:lnTo>
                  <a:pt x="545" y="21"/>
                </a:lnTo>
                <a:lnTo>
                  <a:pt x="548" y="24"/>
                </a:lnTo>
                <a:lnTo>
                  <a:pt x="550" y="26"/>
                </a:lnTo>
                <a:lnTo>
                  <a:pt x="555" y="32"/>
                </a:lnTo>
                <a:lnTo>
                  <a:pt x="558" y="37"/>
                </a:lnTo>
                <a:lnTo>
                  <a:pt x="560" y="42"/>
                </a:lnTo>
                <a:lnTo>
                  <a:pt x="561" y="48"/>
                </a:lnTo>
                <a:lnTo>
                  <a:pt x="561" y="55"/>
                </a:lnTo>
                <a:lnTo>
                  <a:pt x="560" y="61"/>
                </a:lnTo>
                <a:lnTo>
                  <a:pt x="559" y="64"/>
                </a:lnTo>
                <a:lnTo>
                  <a:pt x="558" y="68"/>
                </a:lnTo>
                <a:lnTo>
                  <a:pt x="554" y="75"/>
                </a:lnTo>
                <a:lnTo>
                  <a:pt x="552" y="79"/>
                </a:lnTo>
                <a:lnTo>
                  <a:pt x="550" y="83"/>
                </a:lnTo>
                <a:lnTo>
                  <a:pt x="540" y="96"/>
                </a:lnTo>
                <a:lnTo>
                  <a:pt x="534" y="106"/>
                </a:lnTo>
                <a:lnTo>
                  <a:pt x="531" y="111"/>
                </a:lnTo>
                <a:lnTo>
                  <a:pt x="529" y="115"/>
                </a:lnTo>
                <a:lnTo>
                  <a:pt x="527" y="119"/>
                </a:lnTo>
                <a:lnTo>
                  <a:pt x="527" y="123"/>
                </a:lnTo>
                <a:lnTo>
                  <a:pt x="527" y="127"/>
                </a:lnTo>
                <a:lnTo>
                  <a:pt x="527" y="129"/>
                </a:lnTo>
                <a:lnTo>
                  <a:pt x="528" y="130"/>
                </a:lnTo>
                <a:lnTo>
                  <a:pt x="530" y="132"/>
                </a:lnTo>
                <a:lnTo>
                  <a:pt x="531" y="134"/>
                </a:lnTo>
                <a:lnTo>
                  <a:pt x="535" y="137"/>
                </a:lnTo>
                <a:lnTo>
                  <a:pt x="538" y="138"/>
                </a:lnTo>
                <a:lnTo>
                  <a:pt x="541" y="140"/>
                </a:lnTo>
                <a:lnTo>
                  <a:pt x="548" y="142"/>
                </a:lnTo>
                <a:lnTo>
                  <a:pt x="822" y="142"/>
                </a:lnTo>
                <a:lnTo>
                  <a:pt x="822" y="667"/>
                </a:lnTo>
                <a:lnTo>
                  <a:pt x="142" y="667"/>
                </a:lnTo>
                <a:lnTo>
                  <a:pt x="142" y="470"/>
                </a:lnTo>
                <a:lnTo>
                  <a:pt x="138" y="460"/>
                </a:lnTo>
                <a:lnTo>
                  <a:pt x="136" y="456"/>
                </a:lnTo>
                <a:lnTo>
                  <a:pt x="134" y="454"/>
                </a:lnTo>
                <a:lnTo>
                  <a:pt x="132" y="451"/>
                </a:lnTo>
                <a:lnTo>
                  <a:pt x="129" y="450"/>
                </a:lnTo>
                <a:lnTo>
                  <a:pt x="127" y="449"/>
                </a:lnTo>
                <a:lnTo>
                  <a:pt x="124" y="449"/>
                </a:lnTo>
                <a:lnTo>
                  <a:pt x="121" y="450"/>
                </a:lnTo>
                <a:lnTo>
                  <a:pt x="118" y="451"/>
                </a:lnTo>
                <a:lnTo>
                  <a:pt x="112" y="454"/>
                </a:lnTo>
                <a:lnTo>
                  <a:pt x="106" y="458"/>
                </a:lnTo>
                <a:lnTo>
                  <a:pt x="98" y="463"/>
                </a:lnTo>
                <a:lnTo>
                  <a:pt x="83" y="473"/>
                </a:lnTo>
                <a:lnTo>
                  <a:pt x="75" y="478"/>
                </a:lnTo>
                <a:lnTo>
                  <a:pt x="72" y="480"/>
                </a:lnTo>
                <a:lnTo>
                  <a:pt x="68" y="481"/>
                </a:lnTo>
                <a:lnTo>
                  <a:pt x="59" y="484"/>
                </a:lnTo>
                <a:lnTo>
                  <a:pt x="55" y="484"/>
                </a:lnTo>
                <a:lnTo>
                  <a:pt x="51" y="484"/>
                </a:lnTo>
                <a:lnTo>
                  <a:pt x="47" y="483"/>
                </a:lnTo>
                <a:lnTo>
                  <a:pt x="42" y="482"/>
                </a:lnTo>
                <a:lnTo>
                  <a:pt x="38" y="480"/>
                </a:lnTo>
                <a:lnTo>
                  <a:pt x="34" y="478"/>
                </a:lnTo>
                <a:lnTo>
                  <a:pt x="26" y="471"/>
                </a:lnTo>
                <a:lnTo>
                  <a:pt x="22" y="467"/>
                </a:lnTo>
                <a:lnTo>
                  <a:pt x="19" y="463"/>
                </a:lnTo>
                <a:lnTo>
                  <a:pt x="12" y="455"/>
                </a:lnTo>
                <a:lnTo>
                  <a:pt x="10" y="450"/>
                </a:lnTo>
                <a:lnTo>
                  <a:pt x="8" y="446"/>
                </a:lnTo>
                <a:lnTo>
                  <a:pt x="4" y="435"/>
                </a:lnTo>
                <a:lnTo>
                  <a:pt x="3" y="429"/>
                </a:lnTo>
                <a:lnTo>
                  <a:pt x="2" y="424"/>
                </a:lnTo>
                <a:lnTo>
                  <a:pt x="1" y="414"/>
                </a:lnTo>
                <a:lnTo>
                  <a:pt x="0" y="403"/>
                </a:lnTo>
                <a:lnTo>
                  <a:pt x="1" y="392"/>
                </a:lnTo>
                <a:lnTo>
                  <a:pt x="3" y="382"/>
                </a:lnTo>
                <a:lnTo>
                  <a:pt x="6" y="371"/>
                </a:lnTo>
                <a:lnTo>
                  <a:pt x="7" y="366"/>
                </a:lnTo>
                <a:lnTo>
                  <a:pt x="9" y="361"/>
                </a:lnTo>
                <a:lnTo>
                  <a:pt x="14" y="352"/>
                </a:lnTo>
                <a:lnTo>
                  <a:pt x="18" y="348"/>
                </a:lnTo>
                <a:lnTo>
                  <a:pt x="21" y="344"/>
                </a:lnTo>
                <a:lnTo>
                  <a:pt x="27" y="337"/>
                </a:lnTo>
                <a:lnTo>
                  <a:pt x="31" y="334"/>
                </a:lnTo>
                <a:lnTo>
                  <a:pt x="35" y="33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92000" tIns="612000" rIns="72000" bIns="36000" anchor="ctr" anchorCtr="0">
            <a:noAutofit/>
          </a:bodyPr>
          <a:lstStyle/>
          <a:p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ҚАРАМАС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91460" y="2060560"/>
            <a:ext cx="8373346" cy="145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hlinkClick r:id="rId2"/>
              </a:rPr>
              <a:t>https://wordwall.net/ru/resource/67368583</a:t>
            </a:r>
            <a:endParaRPr lang="kk-KZ" sz="3200" b="1" dirty="0" smtClean="0">
              <a:solidFill>
                <a:srgbClr val="00B0F0"/>
              </a:solidFill>
            </a:endParaRPr>
          </a:p>
          <a:p>
            <a:endParaRPr lang="kk-KZ" sz="3200" b="1" dirty="0" smtClean="0">
              <a:solidFill>
                <a:srgbClr val="00B0F0"/>
              </a:solidFill>
            </a:endParaRPr>
          </a:p>
          <a:p>
            <a:pPr algn="ctr">
              <a:lnSpc>
                <a:spcPts val="3662"/>
              </a:lnSpc>
              <a:spcBef>
                <a:spcPct val="0"/>
              </a:spcBef>
            </a:pPr>
            <a:endParaRPr lang="en-US" sz="2817" dirty="0">
              <a:solidFill>
                <a:srgbClr val="183170"/>
              </a:solidFill>
              <a:latin typeface="Evolventa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7010400" y="-876300"/>
            <a:ext cx="11875393" cy="11875203"/>
            <a:chOff x="0" y="0"/>
            <a:chExt cx="6350000" cy="6349898"/>
          </a:xfrm>
        </p:grpSpPr>
        <p:sp>
          <p:nvSpPr>
            <p:cNvPr id="4" name="Freeform 4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3" cstate="print"/>
              <a:stretch>
                <a:fillRect l="-202565" t="-58752" r="-80138" b="-56522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492548" y="-794101"/>
            <a:ext cx="11875393" cy="11875203"/>
            <a:chOff x="0" y="0"/>
            <a:chExt cx="6350000" cy="6349898"/>
          </a:xfrm>
        </p:grpSpPr>
        <p:sp>
          <p:nvSpPr>
            <p:cNvPr id="6" name="Freeform 6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3" cstate="print"/>
              <a:stretch>
                <a:fillRect l="-337572" t="-79219" r="-5900" b="-7023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334000" y="-97675"/>
            <a:ext cx="6548715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03"/>
              </a:lnSpc>
              <a:spcBef>
                <a:spcPct val="0"/>
              </a:spcBef>
            </a:pPr>
            <a:r>
              <a:rPr lang="kk-KZ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Интерактивті ойын</a:t>
            </a:r>
            <a:endParaRPr lang="en-US" sz="5618" dirty="0">
              <a:solidFill>
                <a:srgbClr val="0E111C"/>
              </a:solidFill>
              <a:latin typeface="Evolventa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086100"/>
            <a:ext cx="7391400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13726" y="2028652"/>
            <a:ext cx="7574274" cy="678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639" dirty="0">
                <a:solidFill>
                  <a:srgbClr val="1A1746"/>
                </a:solidFill>
                <a:latin typeface="Evolventa"/>
              </a:rPr>
              <a:t> 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Тапсырма:  дұрыс жалғауды жалға 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көпестің сауда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сапарын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ортағасырлық Шығыс ақыны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Фирдауси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былай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суреттейді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/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Таңдаулы мыңға жуық түйе тіз...,</a:t>
            </a:r>
          </a:p>
          <a:p>
            <a:pPr algn="ctr" fontAlgn="base"/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Жүк арт... келе жатыр бай керуен.</a:t>
            </a:r>
          </a:p>
          <a:p>
            <a:pPr algn="ctr" fontAlgn="base"/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Жүз жирен түйесіне дирхем арт...,</a:t>
            </a:r>
          </a:p>
          <a:p>
            <a:pPr algn="ctr" fontAlgn="base"/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Тағы да қырық түйе динар арт.....</a:t>
            </a:r>
          </a:p>
          <a:p>
            <a:pPr algn="ctr" fontAlgn="base"/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Мускус пен таңдаулы алой теңдері бар,</a:t>
            </a:r>
          </a:p>
          <a:p>
            <a:pPr algn="ctr" fontAlgn="base"/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Қызықтыр... сәндікпен жібек.. сал.</a:t>
            </a:r>
          </a:p>
          <a:p>
            <a:pPr algn="ctr" fontAlgn="base"/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Осыларды Шын мен Мысыр, Иран сатып,</a:t>
            </a:r>
          </a:p>
          <a:p>
            <a:pPr algn="ctr" fontAlgn="base"/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Керуен... ерген отыз түйе алған артып</a:t>
            </a:r>
            <a:endParaRPr lang="ru-RU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6031"/>
              </a:lnSpc>
              <a:spcBef>
                <a:spcPct val="0"/>
              </a:spcBef>
            </a:pPr>
            <a:endParaRPr lang="en-US" sz="3200" dirty="0">
              <a:solidFill>
                <a:srgbClr val="1A1746"/>
              </a:solidFill>
              <a:latin typeface="Evolvent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633282" y="-5080"/>
            <a:ext cx="5735162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9"/>
              </a:lnSpc>
              <a:spcBef>
                <a:spcPct val="0"/>
              </a:spcBef>
            </a:pPr>
            <a:r>
              <a:rPr lang="kk-KZ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Өлеңмен жұмыс</a:t>
            </a:r>
            <a:br>
              <a:rPr lang="kk-KZ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Жазылым </a:t>
            </a:r>
            <a:br>
              <a:rPr lang="kk-KZ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199" dirty="0">
              <a:solidFill>
                <a:srgbClr val="2E2484"/>
              </a:solidFill>
              <a:latin typeface="Evolventa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630595" y="-2995149"/>
            <a:ext cx="14357428" cy="14303193"/>
            <a:chOff x="0" y="0"/>
            <a:chExt cx="3698240" cy="3684270"/>
          </a:xfrm>
        </p:grpSpPr>
        <p:sp>
          <p:nvSpPr>
            <p:cNvPr id="5" name="Freeform 5"/>
            <p:cNvSpPr/>
            <p:nvPr/>
          </p:nvSpPr>
          <p:spPr>
            <a:xfrm>
              <a:off x="-1270" y="-5080"/>
              <a:ext cx="3766820" cy="3716020"/>
            </a:xfrm>
            <a:custGeom>
              <a:avLst/>
              <a:gdLst/>
              <a:ahLst/>
              <a:cxnLst/>
              <a:rect l="l" t="t" r="r" b="b"/>
              <a:pathLst>
                <a:path w="3766820" h="3716020">
                  <a:moveTo>
                    <a:pt x="2413000" y="3234690"/>
                  </a:moveTo>
                  <a:cubicBezTo>
                    <a:pt x="2348230" y="3525520"/>
                    <a:pt x="2077720" y="3716020"/>
                    <a:pt x="1767840" y="3686810"/>
                  </a:cubicBezTo>
                  <a:cubicBezTo>
                    <a:pt x="1490980" y="3661410"/>
                    <a:pt x="1259840" y="3416300"/>
                    <a:pt x="1250950" y="3133090"/>
                  </a:cubicBezTo>
                  <a:cubicBezTo>
                    <a:pt x="1247140" y="2978150"/>
                    <a:pt x="1212850" y="2834640"/>
                    <a:pt x="1117600" y="2710180"/>
                  </a:cubicBezTo>
                  <a:cubicBezTo>
                    <a:pt x="988060" y="2540000"/>
                    <a:pt x="814070" y="2453640"/>
                    <a:pt x="599440" y="2448560"/>
                  </a:cubicBezTo>
                  <a:cubicBezTo>
                    <a:pt x="312420" y="2440940"/>
                    <a:pt x="92710" y="2269490"/>
                    <a:pt x="21590" y="1993900"/>
                  </a:cubicBezTo>
                  <a:cubicBezTo>
                    <a:pt x="10160" y="1949450"/>
                    <a:pt x="7620" y="1902460"/>
                    <a:pt x="1270" y="1856740"/>
                  </a:cubicBezTo>
                  <a:cubicBezTo>
                    <a:pt x="5080" y="1536700"/>
                    <a:pt x="261620" y="1272540"/>
                    <a:pt x="576580" y="1267460"/>
                  </a:cubicBezTo>
                  <a:cubicBezTo>
                    <a:pt x="891540" y="1262380"/>
                    <a:pt x="1176020" y="1515110"/>
                    <a:pt x="1186180" y="1844040"/>
                  </a:cubicBezTo>
                  <a:cubicBezTo>
                    <a:pt x="1196340" y="2172970"/>
                    <a:pt x="1353820" y="2381250"/>
                    <a:pt x="1635760" y="2476500"/>
                  </a:cubicBezTo>
                  <a:cubicBezTo>
                    <a:pt x="1704340" y="2499360"/>
                    <a:pt x="1780540" y="2505710"/>
                    <a:pt x="1852930" y="2509520"/>
                  </a:cubicBezTo>
                  <a:cubicBezTo>
                    <a:pt x="2231390" y="2527300"/>
                    <a:pt x="2494280" y="2866390"/>
                    <a:pt x="2413000" y="3234690"/>
                  </a:cubicBezTo>
                  <a:close/>
                  <a:moveTo>
                    <a:pt x="1870710" y="1186180"/>
                  </a:moveTo>
                  <a:cubicBezTo>
                    <a:pt x="2085340" y="1191260"/>
                    <a:pt x="2259330" y="1277620"/>
                    <a:pt x="2390140" y="1447800"/>
                  </a:cubicBezTo>
                  <a:cubicBezTo>
                    <a:pt x="2484120" y="1572260"/>
                    <a:pt x="2518410" y="1715770"/>
                    <a:pt x="2523490" y="1870710"/>
                  </a:cubicBezTo>
                  <a:cubicBezTo>
                    <a:pt x="2532380" y="2153920"/>
                    <a:pt x="2763520" y="2399030"/>
                    <a:pt x="3039110" y="2424430"/>
                  </a:cubicBezTo>
                  <a:cubicBezTo>
                    <a:pt x="3348990" y="2453640"/>
                    <a:pt x="3619500" y="2263140"/>
                    <a:pt x="3684270" y="1972310"/>
                  </a:cubicBezTo>
                  <a:cubicBezTo>
                    <a:pt x="3766820" y="1604010"/>
                    <a:pt x="3502660" y="1264920"/>
                    <a:pt x="3125470" y="1247140"/>
                  </a:cubicBezTo>
                  <a:cubicBezTo>
                    <a:pt x="3051810" y="1243330"/>
                    <a:pt x="2975610" y="1236980"/>
                    <a:pt x="2907030" y="1214120"/>
                  </a:cubicBezTo>
                  <a:cubicBezTo>
                    <a:pt x="2625090" y="1118870"/>
                    <a:pt x="2468880" y="910590"/>
                    <a:pt x="2458720" y="581660"/>
                  </a:cubicBezTo>
                  <a:cubicBezTo>
                    <a:pt x="2448560" y="252730"/>
                    <a:pt x="2181860" y="0"/>
                    <a:pt x="1847850" y="5080"/>
                  </a:cubicBezTo>
                  <a:cubicBezTo>
                    <a:pt x="1534160" y="10160"/>
                    <a:pt x="1277620" y="275590"/>
                    <a:pt x="1272540" y="594360"/>
                  </a:cubicBezTo>
                  <a:cubicBezTo>
                    <a:pt x="1280160" y="640080"/>
                    <a:pt x="1281430" y="687070"/>
                    <a:pt x="1292860" y="731520"/>
                  </a:cubicBezTo>
                  <a:cubicBezTo>
                    <a:pt x="1363980" y="1007110"/>
                    <a:pt x="1583690" y="1178560"/>
                    <a:pt x="1870710" y="1186180"/>
                  </a:cubicBezTo>
                  <a:close/>
                  <a:moveTo>
                    <a:pt x="3125470" y="2509520"/>
                  </a:moveTo>
                  <a:cubicBezTo>
                    <a:pt x="3051810" y="2505710"/>
                    <a:pt x="2975610" y="2499360"/>
                    <a:pt x="2907030" y="2476500"/>
                  </a:cubicBezTo>
                  <a:cubicBezTo>
                    <a:pt x="2625090" y="2381250"/>
                    <a:pt x="2468880" y="2172970"/>
                    <a:pt x="2458720" y="1844040"/>
                  </a:cubicBezTo>
                  <a:cubicBezTo>
                    <a:pt x="2452370" y="1634490"/>
                    <a:pt x="2341880" y="1455420"/>
                    <a:pt x="2175510" y="1355090"/>
                  </a:cubicBezTo>
                  <a:cubicBezTo>
                    <a:pt x="2085340" y="1292860"/>
                    <a:pt x="1974850" y="1253490"/>
                    <a:pt x="1852930" y="1247140"/>
                  </a:cubicBezTo>
                  <a:cubicBezTo>
                    <a:pt x="1780540" y="1243330"/>
                    <a:pt x="1704340" y="1236980"/>
                    <a:pt x="1635760" y="1214120"/>
                  </a:cubicBezTo>
                  <a:cubicBezTo>
                    <a:pt x="1353820" y="1118870"/>
                    <a:pt x="1196340" y="910590"/>
                    <a:pt x="1186180" y="581660"/>
                  </a:cubicBezTo>
                  <a:cubicBezTo>
                    <a:pt x="1176020" y="252730"/>
                    <a:pt x="891540" y="0"/>
                    <a:pt x="576580" y="5080"/>
                  </a:cubicBezTo>
                  <a:cubicBezTo>
                    <a:pt x="261620" y="10160"/>
                    <a:pt x="5080" y="275590"/>
                    <a:pt x="1270" y="594360"/>
                  </a:cubicBezTo>
                  <a:cubicBezTo>
                    <a:pt x="7620" y="640080"/>
                    <a:pt x="10160" y="687070"/>
                    <a:pt x="21590" y="731520"/>
                  </a:cubicBezTo>
                  <a:cubicBezTo>
                    <a:pt x="92710" y="1007110"/>
                    <a:pt x="312420" y="1178560"/>
                    <a:pt x="599440" y="1186180"/>
                  </a:cubicBezTo>
                  <a:cubicBezTo>
                    <a:pt x="814070" y="1191260"/>
                    <a:pt x="988060" y="1277620"/>
                    <a:pt x="1117600" y="1447800"/>
                  </a:cubicBezTo>
                  <a:cubicBezTo>
                    <a:pt x="1212850" y="1572260"/>
                    <a:pt x="1247140" y="1715770"/>
                    <a:pt x="1250950" y="1870710"/>
                  </a:cubicBezTo>
                  <a:cubicBezTo>
                    <a:pt x="1257300" y="2068830"/>
                    <a:pt x="1372870" y="2249170"/>
                    <a:pt x="1536700" y="2346960"/>
                  </a:cubicBezTo>
                  <a:cubicBezTo>
                    <a:pt x="1630680" y="2409190"/>
                    <a:pt x="1743710" y="2444750"/>
                    <a:pt x="1870710" y="2448560"/>
                  </a:cubicBezTo>
                  <a:cubicBezTo>
                    <a:pt x="2085340" y="2453640"/>
                    <a:pt x="2259330" y="2540000"/>
                    <a:pt x="2390140" y="2710180"/>
                  </a:cubicBezTo>
                  <a:cubicBezTo>
                    <a:pt x="2484120" y="2834640"/>
                    <a:pt x="2518410" y="2978150"/>
                    <a:pt x="2523490" y="3133090"/>
                  </a:cubicBezTo>
                  <a:cubicBezTo>
                    <a:pt x="2532380" y="3416300"/>
                    <a:pt x="2763520" y="3661410"/>
                    <a:pt x="3039110" y="3686810"/>
                  </a:cubicBezTo>
                  <a:cubicBezTo>
                    <a:pt x="3348990" y="3716020"/>
                    <a:pt x="3619500" y="3525520"/>
                    <a:pt x="3684270" y="3234690"/>
                  </a:cubicBezTo>
                  <a:cubicBezTo>
                    <a:pt x="3766820" y="2866390"/>
                    <a:pt x="3502660" y="2527300"/>
                    <a:pt x="3125470" y="2509520"/>
                  </a:cubicBezTo>
                  <a:close/>
                  <a:moveTo>
                    <a:pt x="3100070" y="1186180"/>
                  </a:moveTo>
                  <a:cubicBezTo>
                    <a:pt x="3101340" y="1186180"/>
                    <a:pt x="3101340" y="1186180"/>
                    <a:pt x="3102610" y="1186180"/>
                  </a:cubicBezTo>
                  <a:cubicBezTo>
                    <a:pt x="3429000" y="1182370"/>
                    <a:pt x="3690620" y="913130"/>
                    <a:pt x="3686810" y="586740"/>
                  </a:cubicBezTo>
                  <a:cubicBezTo>
                    <a:pt x="3684270" y="265430"/>
                    <a:pt x="3416300" y="3810"/>
                    <a:pt x="3091180" y="5080"/>
                  </a:cubicBezTo>
                  <a:cubicBezTo>
                    <a:pt x="2768600" y="7620"/>
                    <a:pt x="2503170" y="269240"/>
                    <a:pt x="2504440" y="595630"/>
                  </a:cubicBezTo>
                  <a:cubicBezTo>
                    <a:pt x="2505710" y="922020"/>
                    <a:pt x="2776220" y="1189990"/>
                    <a:pt x="3100070" y="1186180"/>
                  </a:cubicBezTo>
                  <a:close/>
                  <a:moveTo>
                    <a:pt x="588010" y="2509520"/>
                  </a:moveTo>
                  <a:cubicBezTo>
                    <a:pt x="265430" y="2510790"/>
                    <a:pt x="0" y="2771140"/>
                    <a:pt x="1270" y="3098800"/>
                  </a:cubicBezTo>
                  <a:cubicBezTo>
                    <a:pt x="2540" y="3426460"/>
                    <a:pt x="271780" y="3693160"/>
                    <a:pt x="596900" y="3690620"/>
                  </a:cubicBezTo>
                  <a:cubicBezTo>
                    <a:pt x="596900" y="3690620"/>
                    <a:pt x="596900" y="3690620"/>
                    <a:pt x="596900" y="3690620"/>
                  </a:cubicBezTo>
                  <a:cubicBezTo>
                    <a:pt x="924560" y="3686810"/>
                    <a:pt x="1187450" y="3418840"/>
                    <a:pt x="1183640" y="3091180"/>
                  </a:cubicBezTo>
                  <a:cubicBezTo>
                    <a:pt x="1181100" y="2768600"/>
                    <a:pt x="913130" y="2506980"/>
                    <a:pt x="588010" y="250952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7431" r="-10986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5915144"/>
            <a:ext cx="13030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Әлем айнасы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Шығыс базарларында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түрлі халықтардың өкілдері бір-бірімен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түсінісу үшін тілмаштарың көмегіне жүгінген.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Жеті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жұрттың тілін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біл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жеті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түрлі білім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біл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мақал 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осы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кезеңнен туындаған болса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266700"/>
            <a:ext cx="1097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Таңдаулы мыңға жуық түйе тіз</a:t>
            </a:r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ген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fontAlgn="base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Жүк арт</a:t>
            </a:r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қан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 келе жатыр бай керуен.</a:t>
            </a:r>
          </a:p>
          <a:p>
            <a:pPr algn="ctr" fontAlgn="base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Жүз жирен түйесіне дирхем арт</a:t>
            </a:r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қан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fontAlgn="base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Тағы да қырық түйе динар арт</a:t>
            </a:r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қан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fontAlgn="base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Мускус пен таңдаулы алой теңдері бар,</a:t>
            </a:r>
          </a:p>
          <a:p>
            <a:pPr algn="ctr" fontAlgn="base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Қызықтыр</a:t>
            </a:r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ып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 сәндікпен жібек</a:t>
            </a:r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 сал.</a:t>
            </a:r>
          </a:p>
          <a:p>
            <a:pPr algn="ctr" fontAlgn="base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Осыларды Шын мен Мысыр, Иран сатып,</a:t>
            </a:r>
          </a:p>
          <a:p>
            <a:pPr algn="ctr" fontAlgn="base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Керуен</a:t>
            </a:r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 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ерген отыз түйе алған артып.</a:t>
            </a:r>
          </a:p>
          <a:p>
            <a:pPr algn="ctr" fontAlgn="base"/>
            <a:endParaRPr lang="kk-KZ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pSp>
        <p:nvGrpSpPr>
          <p:cNvPr id="4" name="Group 5"/>
          <p:cNvGrpSpPr>
            <a:grpSpLocks noChangeAspect="1"/>
          </p:cNvGrpSpPr>
          <p:nvPr/>
        </p:nvGrpSpPr>
        <p:grpSpPr>
          <a:xfrm>
            <a:off x="10363200" y="-1866900"/>
            <a:ext cx="12496800" cy="13401719"/>
            <a:chOff x="-87630" y="-123190"/>
            <a:chExt cx="4464050" cy="5231130"/>
          </a:xfrm>
        </p:grpSpPr>
        <p:sp>
          <p:nvSpPr>
            <p:cNvPr id="5" name="Freeform 6"/>
            <p:cNvSpPr/>
            <p:nvPr/>
          </p:nvSpPr>
          <p:spPr>
            <a:xfrm>
              <a:off x="-87630" y="-123190"/>
              <a:ext cx="4464050" cy="5231130"/>
            </a:xfrm>
            <a:custGeom>
              <a:avLst/>
              <a:gdLst/>
              <a:ahLst/>
              <a:cxnLst/>
              <a:rect l="l" t="t" r="r" b="b"/>
              <a:pathLst>
                <a:path w="4464050" h="5231130">
                  <a:moveTo>
                    <a:pt x="1386840" y="1974850"/>
                  </a:moveTo>
                  <a:cubicBezTo>
                    <a:pt x="1517650" y="2390140"/>
                    <a:pt x="1342390" y="2815590"/>
                    <a:pt x="995680" y="2924810"/>
                  </a:cubicBezTo>
                  <a:cubicBezTo>
                    <a:pt x="648970" y="3034030"/>
                    <a:pt x="261620" y="2785110"/>
                    <a:pt x="130810" y="2369820"/>
                  </a:cubicBezTo>
                  <a:cubicBezTo>
                    <a:pt x="0" y="1954530"/>
                    <a:pt x="175260" y="1529080"/>
                    <a:pt x="521970" y="1419860"/>
                  </a:cubicBezTo>
                  <a:cubicBezTo>
                    <a:pt x="868680" y="1310640"/>
                    <a:pt x="1256030" y="1559560"/>
                    <a:pt x="1386840" y="1974850"/>
                  </a:cubicBezTo>
                  <a:close/>
                  <a:moveTo>
                    <a:pt x="3670300" y="1718310"/>
                  </a:moveTo>
                  <a:cubicBezTo>
                    <a:pt x="3636010" y="1697990"/>
                    <a:pt x="3601720" y="1680210"/>
                    <a:pt x="3566160" y="1663700"/>
                  </a:cubicBezTo>
                  <a:cubicBezTo>
                    <a:pt x="3327400" y="1555750"/>
                    <a:pt x="3155950" y="1333500"/>
                    <a:pt x="3126740" y="1073150"/>
                  </a:cubicBezTo>
                  <a:cubicBezTo>
                    <a:pt x="3116580" y="986790"/>
                    <a:pt x="3096260" y="899160"/>
                    <a:pt x="3065780" y="814070"/>
                  </a:cubicBezTo>
                  <a:cubicBezTo>
                    <a:pt x="2875280" y="287020"/>
                    <a:pt x="2345690" y="0"/>
                    <a:pt x="1883410" y="173990"/>
                  </a:cubicBezTo>
                  <a:cubicBezTo>
                    <a:pt x="1421130" y="347980"/>
                    <a:pt x="1201420" y="915670"/>
                    <a:pt x="1391920" y="1442720"/>
                  </a:cubicBezTo>
                  <a:cubicBezTo>
                    <a:pt x="1431290" y="1550670"/>
                    <a:pt x="1484630" y="1648460"/>
                    <a:pt x="1548130" y="1733550"/>
                  </a:cubicBezTo>
                  <a:cubicBezTo>
                    <a:pt x="1727200" y="1973580"/>
                    <a:pt x="1751330" y="2294890"/>
                    <a:pt x="1600200" y="2552700"/>
                  </a:cubicBezTo>
                  <a:cubicBezTo>
                    <a:pt x="1596390" y="2560320"/>
                    <a:pt x="1591310" y="2567940"/>
                    <a:pt x="1587500" y="2575560"/>
                  </a:cubicBezTo>
                  <a:cubicBezTo>
                    <a:pt x="1094740" y="3437890"/>
                    <a:pt x="1231900" y="4453890"/>
                    <a:pt x="1891030" y="4842510"/>
                  </a:cubicBezTo>
                  <a:cubicBezTo>
                    <a:pt x="2550160" y="5231130"/>
                    <a:pt x="3483610" y="4848860"/>
                    <a:pt x="3973830" y="3985260"/>
                  </a:cubicBezTo>
                  <a:cubicBezTo>
                    <a:pt x="4464050" y="3121660"/>
                    <a:pt x="4329430" y="2108200"/>
                    <a:pt x="3670300" y="171831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70516" t="2528" r="-4351" b="-252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857500"/>
            <a:ext cx="13792200" cy="7010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5400" y="800101"/>
            <a:ext cx="1242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 </a:t>
            </a:r>
            <a:br>
              <a:rPr lang="kk-KZ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Ойын картасы әдісі  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https://wordwall.net/ru/resource/67369976</a:t>
            </a:r>
            <a:r>
              <a:rPr lang="kk-KZ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/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>
          <a:xfrm>
            <a:off x="13296900" y="0"/>
            <a:ext cx="4991100" cy="7505700"/>
            <a:chOff x="0" y="0"/>
            <a:chExt cx="6350000" cy="635000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25329" r="-25329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1028700"/>
            <a:ext cx="12789481" cy="7314097"/>
            <a:chOff x="0" y="0"/>
            <a:chExt cx="4647404" cy="24840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7404" cy="2484084"/>
            </a:xfrm>
            <a:custGeom>
              <a:avLst/>
              <a:gdLst/>
              <a:ahLst/>
              <a:cxnLst/>
              <a:rect l="l" t="t" r="r" b="b"/>
              <a:pathLst>
                <a:path w="4647404" h="2484084">
                  <a:moveTo>
                    <a:pt x="22631" y="0"/>
                  </a:moveTo>
                  <a:lnTo>
                    <a:pt x="4624773" y="0"/>
                  </a:lnTo>
                  <a:cubicBezTo>
                    <a:pt x="4630775" y="0"/>
                    <a:pt x="4636532" y="2384"/>
                    <a:pt x="4640776" y="6628"/>
                  </a:cubicBezTo>
                  <a:cubicBezTo>
                    <a:pt x="4645020" y="10873"/>
                    <a:pt x="4647404" y="16629"/>
                    <a:pt x="4647404" y="22631"/>
                  </a:cubicBezTo>
                  <a:lnTo>
                    <a:pt x="4647404" y="2461453"/>
                  </a:lnTo>
                  <a:cubicBezTo>
                    <a:pt x="4647404" y="2467455"/>
                    <a:pt x="4645020" y="2473211"/>
                    <a:pt x="4640776" y="2477455"/>
                  </a:cubicBezTo>
                  <a:cubicBezTo>
                    <a:pt x="4636532" y="2481699"/>
                    <a:pt x="4630775" y="2484084"/>
                    <a:pt x="4624773" y="2484084"/>
                  </a:cubicBezTo>
                  <a:lnTo>
                    <a:pt x="22631" y="2484084"/>
                  </a:lnTo>
                  <a:cubicBezTo>
                    <a:pt x="16629" y="2484084"/>
                    <a:pt x="10873" y="2481699"/>
                    <a:pt x="6628" y="2477455"/>
                  </a:cubicBezTo>
                  <a:cubicBezTo>
                    <a:pt x="2384" y="2473211"/>
                    <a:pt x="0" y="2467455"/>
                    <a:pt x="0" y="2461453"/>
                  </a:cubicBezTo>
                  <a:lnTo>
                    <a:pt x="0" y="22631"/>
                  </a:lnTo>
                  <a:cubicBezTo>
                    <a:pt x="0" y="16629"/>
                    <a:pt x="2384" y="10873"/>
                    <a:pt x="6628" y="6628"/>
                  </a:cubicBezTo>
                  <a:cubicBezTo>
                    <a:pt x="10873" y="2384"/>
                    <a:pt x="16629" y="0"/>
                    <a:pt x="2263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EBF0F7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647404" cy="2569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192000" y="-723900"/>
            <a:ext cx="9333828" cy="11468100"/>
            <a:chOff x="-87630" y="-123190"/>
            <a:chExt cx="4464050" cy="5231130"/>
          </a:xfrm>
        </p:grpSpPr>
        <p:sp>
          <p:nvSpPr>
            <p:cNvPr id="6" name="Freeform 6"/>
            <p:cNvSpPr/>
            <p:nvPr/>
          </p:nvSpPr>
          <p:spPr>
            <a:xfrm>
              <a:off x="-87630" y="-123190"/>
              <a:ext cx="4464050" cy="5231130"/>
            </a:xfrm>
            <a:custGeom>
              <a:avLst/>
              <a:gdLst/>
              <a:ahLst/>
              <a:cxnLst/>
              <a:rect l="l" t="t" r="r" b="b"/>
              <a:pathLst>
                <a:path w="4464050" h="5231130">
                  <a:moveTo>
                    <a:pt x="1386840" y="1974850"/>
                  </a:moveTo>
                  <a:cubicBezTo>
                    <a:pt x="1517650" y="2390140"/>
                    <a:pt x="1342390" y="2815590"/>
                    <a:pt x="995680" y="2924810"/>
                  </a:cubicBezTo>
                  <a:cubicBezTo>
                    <a:pt x="648970" y="3034030"/>
                    <a:pt x="261620" y="2785110"/>
                    <a:pt x="130810" y="2369820"/>
                  </a:cubicBezTo>
                  <a:cubicBezTo>
                    <a:pt x="0" y="1954530"/>
                    <a:pt x="175260" y="1529080"/>
                    <a:pt x="521970" y="1419860"/>
                  </a:cubicBezTo>
                  <a:cubicBezTo>
                    <a:pt x="868680" y="1310640"/>
                    <a:pt x="1256030" y="1559560"/>
                    <a:pt x="1386840" y="1974850"/>
                  </a:cubicBezTo>
                  <a:close/>
                  <a:moveTo>
                    <a:pt x="3670300" y="1718310"/>
                  </a:moveTo>
                  <a:cubicBezTo>
                    <a:pt x="3636010" y="1697990"/>
                    <a:pt x="3601720" y="1680210"/>
                    <a:pt x="3566160" y="1663700"/>
                  </a:cubicBezTo>
                  <a:cubicBezTo>
                    <a:pt x="3327400" y="1555750"/>
                    <a:pt x="3155950" y="1333500"/>
                    <a:pt x="3126740" y="1073150"/>
                  </a:cubicBezTo>
                  <a:cubicBezTo>
                    <a:pt x="3116580" y="986790"/>
                    <a:pt x="3096260" y="899160"/>
                    <a:pt x="3065780" y="814070"/>
                  </a:cubicBezTo>
                  <a:cubicBezTo>
                    <a:pt x="2875280" y="287020"/>
                    <a:pt x="2345690" y="0"/>
                    <a:pt x="1883410" y="173990"/>
                  </a:cubicBezTo>
                  <a:cubicBezTo>
                    <a:pt x="1421130" y="347980"/>
                    <a:pt x="1201420" y="915670"/>
                    <a:pt x="1391920" y="1442720"/>
                  </a:cubicBezTo>
                  <a:cubicBezTo>
                    <a:pt x="1431290" y="1550670"/>
                    <a:pt x="1484630" y="1648460"/>
                    <a:pt x="1548130" y="1733550"/>
                  </a:cubicBezTo>
                  <a:cubicBezTo>
                    <a:pt x="1727200" y="1973580"/>
                    <a:pt x="1751330" y="2294890"/>
                    <a:pt x="1600200" y="2552700"/>
                  </a:cubicBezTo>
                  <a:cubicBezTo>
                    <a:pt x="1596390" y="2560320"/>
                    <a:pt x="1591310" y="2567940"/>
                    <a:pt x="1587500" y="2575560"/>
                  </a:cubicBezTo>
                  <a:cubicBezTo>
                    <a:pt x="1094740" y="3437890"/>
                    <a:pt x="1231900" y="4453890"/>
                    <a:pt x="1891030" y="4842510"/>
                  </a:cubicBezTo>
                  <a:cubicBezTo>
                    <a:pt x="2550160" y="5231130"/>
                    <a:pt x="3483610" y="4848860"/>
                    <a:pt x="3973830" y="3985260"/>
                  </a:cubicBezTo>
                  <a:cubicBezTo>
                    <a:pt x="4464050" y="3121660"/>
                    <a:pt x="4329430" y="2108200"/>
                    <a:pt x="3670300" y="171831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70516" t="2528" r="-4351" b="-252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0" y="1092694"/>
            <a:ext cx="12132540" cy="82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7"/>
              </a:lnSpc>
            </a:pPr>
            <a:endParaRPr lang="en-US" sz="5205" dirty="0">
              <a:solidFill>
                <a:srgbClr val="090C07"/>
              </a:solidFill>
              <a:latin typeface="Evolvent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3000" y="495300"/>
            <a:ext cx="109728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kk-KZ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4400" i="1" dirty="0" smtClean="0">
                <a:latin typeface="Times New Roman" pitchFamily="18" charset="0"/>
                <a:cs typeface="Times New Roman" pitchFamily="18" charset="0"/>
              </a:rPr>
              <a:t>  «Әрбір ұлттың баласы өз ұлтының арасында</a:t>
            </a:r>
            <a:r>
              <a:rPr lang="kk-KZ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400" i="1" dirty="0" smtClean="0">
                <a:latin typeface="Times New Roman" pitchFamily="18" charset="0"/>
                <a:cs typeface="Times New Roman" pitchFamily="18" charset="0"/>
              </a:rPr>
              <a:t>өз ұлты үшін қызмет қылатын болғандықтан,</a:t>
            </a:r>
            <a:r>
              <a:rPr lang="kk-KZ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ҰСТАЗ</a:t>
            </a:r>
            <a:r>
              <a:rPr lang="kk-KZ" sz="4400" i="1" dirty="0" smtClean="0">
                <a:latin typeface="Times New Roman" pitchFamily="18" charset="0"/>
                <a:cs typeface="Times New Roman" pitchFamily="18" charset="0"/>
              </a:rPr>
              <a:t> баланы сол ұлт тәрбиесімен тәрбиелеуге міндетті.»</a:t>
            </a:r>
            <a:endParaRPr lang="kk-KZ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kk-KZ" sz="4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r>
              <a:rPr lang="kk-KZ" sz="4400" b="1" i="1" dirty="0" smtClean="0">
                <a:latin typeface="Times New Roman" pitchFamily="18" charset="0"/>
                <a:cs typeface="Times New Roman" pitchFamily="18" charset="0"/>
              </a:rPr>
              <a:t>М.Жұмабаев</a:t>
            </a:r>
            <a:endParaRPr lang="kk-KZ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>
          <a:xfrm>
            <a:off x="-1066800" y="0"/>
            <a:ext cx="7924800" cy="10020300"/>
            <a:chOff x="0" y="0"/>
            <a:chExt cx="3698240" cy="3684270"/>
          </a:xfrm>
        </p:grpSpPr>
        <p:sp>
          <p:nvSpPr>
            <p:cNvPr id="3" name="Freeform 5"/>
            <p:cNvSpPr/>
            <p:nvPr/>
          </p:nvSpPr>
          <p:spPr>
            <a:xfrm>
              <a:off x="-1270" y="-5080"/>
              <a:ext cx="3766820" cy="3716020"/>
            </a:xfrm>
            <a:custGeom>
              <a:avLst/>
              <a:gdLst/>
              <a:ahLst/>
              <a:cxnLst/>
              <a:rect l="l" t="t" r="r" b="b"/>
              <a:pathLst>
                <a:path w="3766820" h="3716020">
                  <a:moveTo>
                    <a:pt x="2413000" y="3234690"/>
                  </a:moveTo>
                  <a:cubicBezTo>
                    <a:pt x="2348230" y="3525520"/>
                    <a:pt x="2077720" y="3716020"/>
                    <a:pt x="1767840" y="3686810"/>
                  </a:cubicBezTo>
                  <a:cubicBezTo>
                    <a:pt x="1490980" y="3661410"/>
                    <a:pt x="1259840" y="3416300"/>
                    <a:pt x="1250950" y="3133090"/>
                  </a:cubicBezTo>
                  <a:cubicBezTo>
                    <a:pt x="1247140" y="2978150"/>
                    <a:pt x="1212850" y="2834640"/>
                    <a:pt x="1117600" y="2710180"/>
                  </a:cubicBezTo>
                  <a:cubicBezTo>
                    <a:pt x="988060" y="2540000"/>
                    <a:pt x="814070" y="2453640"/>
                    <a:pt x="599440" y="2448560"/>
                  </a:cubicBezTo>
                  <a:cubicBezTo>
                    <a:pt x="312420" y="2440940"/>
                    <a:pt x="92710" y="2269490"/>
                    <a:pt x="21590" y="1993900"/>
                  </a:cubicBezTo>
                  <a:cubicBezTo>
                    <a:pt x="10160" y="1949450"/>
                    <a:pt x="7620" y="1902460"/>
                    <a:pt x="1270" y="1856740"/>
                  </a:cubicBezTo>
                  <a:cubicBezTo>
                    <a:pt x="5080" y="1536700"/>
                    <a:pt x="261620" y="1272540"/>
                    <a:pt x="576580" y="1267460"/>
                  </a:cubicBezTo>
                  <a:cubicBezTo>
                    <a:pt x="891540" y="1262380"/>
                    <a:pt x="1176020" y="1515110"/>
                    <a:pt x="1186180" y="1844040"/>
                  </a:cubicBezTo>
                  <a:cubicBezTo>
                    <a:pt x="1196340" y="2172970"/>
                    <a:pt x="1353820" y="2381250"/>
                    <a:pt x="1635760" y="2476500"/>
                  </a:cubicBezTo>
                  <a:cubicBezTo>
                    <a:pt x="1704340" y="2499360"/>
                    <a:pt x="1780540" y="2505710"/>
                    <a:pt x="1852930" y="2509520"/>
                  </a:cubicBezTo>
                  <a:cubicBezTo>
                    <a:pt x="2231390" y="2527300"/>
                    <a:pt x="2494280" y="2866390"/>
                    <a:pt x="2413000" y="3234690"/>
                  </a:cubicBezTo>
                  <a:close/>
                  <a:moveTo>
                    <a:pt x="1870710" y="1186180"/>
                  </a:moveTo>
                  <a:cubicBezTo>
                    <a:pt x="2085340" y="1191260"/>
                    <a:pt x="2259330" y="1277620"/>
                    <a:pt x="2390140" y="1447800"/>
                  </a:cubicBezTo>
                  <a:cubicBezTo>
                    <a:pt x="2484120" y="1572260"/>
                    <a:pt x="2518410" y="1715770"/>
                    <a:pt x="2523490" y="1870710"/>
                  </a:cubicBezTo>
                  <a:cubicBezTo>
                    <a:pt x="2532380" y="2153920"/>
                    <a:pt x="2763520" y="2399030"/>
                    <a:pt x="3039110" y="2424430"/>
                  </a:cubicBezTo>
                  <a:cubicBezTo>
                    <a:pt x="3348990" y="2453640"/>
                    <a:pt x="3619500" y="2263140"/>
                    <a:pt x="3684270" y="1972310"/>
                  </a:cubicBezTo>
                  <a:cubicBezTo>
                    <a:pt x="3766820" y="1604010"/>
                    <a:pt x="3502660" y="1264920"/>
                    <a:pt x="3125470" y="1247140"/>
                  </a:cubicBezTo>
                  <a:cubicBezTo>
                    <a:pt x="3051810" y="1243330"/>
                    <a:pt x="2975610" y="1236980"/>
                    <a:pt x="2907030" y="1214120"/>
                  </a:cubicBezTo>
                  <a:cubicBezTo>
                    <a:pt x="2625090" y="1118870"/>
                    <a:pt x="2468880" y="910590"/>
                    <a:pt x="2458720" y="581660"/>
                  </a:cubicBezTo>
                  <a:cubicBezTo>
                    <a:pt x="2448560" y="252730"/>
                    <a:pt x="2181860" y="0"/>
                    <a:pt x="1847850" y="5080"/>
                  </a:cubicBezTo>
                  <a:cubicBezTo>
                    <a:pt x="1534160" y="10160"/>
                    <a:pt x="1277620" y="275590"/>
                    <a:pt x="1272540" y="594360"/>
                  </a:cubicBezTo>
                  <a:cubicBezTo>
                    <a:pt x="1280160" y="640080"/>
                    <a:pt x="1281430" y="687070"/>
                    <a:pt x="1292860" y="731520"/>
                  </a:cubicBezTo>
                  <a:cubicBezTo>
                    <a:pt x="1363980" y="1007110"/>
                    <a:pt x="1583690" y="1178560"/>
                    <a:pt x="1870710" y="1186180"/>
                  </a:cubicBezTo>
                  <a:close/>
                  <a:moveTo>
                    <a:pt x="3125470" y="2509520"/>
                  </a:moveTo>
                  <a:cubicBezTo>
                    <a:pt x="3051810" y="2505710"/>
                    <a:pt x="2975610" y="2499360"/>
                    <a:pt x="2907030" y="2476500"/>
                  </a:cubicBezTo>
                  <a:cubicBezTo>
                    <a:pt x="2625090" y="2381250"/>
                    <a:pt x="2468880" y="2172970"/>
                    <a:pt x="2458720" y="1844040"/>
                  </a:cubicBezTo>
                  <a:cubicBezTo>
                    <a:pt x="2452370" y="1634490"/>
                    <a:pt x="2341880" y="1455420"/>
                    <a:pt x="2175510" y="1355090"/>
                  </a:cubicBezTo>
                  <a:cubicBezTo>
                    <a:pt x="2085340" y="1292860"/>
                    <a:pt x="1974850" y="1253490"/>
                    <a:pt x="1852930" y="1247140"/>
                  </a:cubicBezTo>
                  <a:cubicBezTo>
                    <a:pt x="1780540" y="1243330"/>
                    <a:pt x="1704340" y="1236980"/>
                    <a:pt x="1635760" y="1214120"/>
                  </a:cubicBezTo>
                  <a:cubicBezTo>
                    <a:pt x="1353820" y="1118870"/>
                    <a:pt x="1196340" y="910590"/>
                    <a:pt x="1186180" y="581660"/>
                  </a:cubicBezTo>
                  <a:cubicBezTo>
                    <a:pt x="1176020" y="252730"/>
                    <a:pt x="891540" y="0"/>
                    <a:pt x="576580" y="5080"/>
                  </a:cubicBezTo>
                  <a:cubicBezTo>
                    <a:pt x="261620" y="10160"/>
                    <a:pt x="5080" y="275590"/>
                    <a:pt x="1270" y="594360"/>
                  </a:cubicBezTo>
                  <a:cubicBezTo>
                    <a:pt x="7620" y="640080"/>
                    <a:pt x="10160" y="687070"/>
                    <a:pt x="21590" y="731520"/>
                  </a:cubicBezTo>
                  <a:cubicBezTo>
                    <a:pt x="92710" y="1007110"/>
                    <a:pt x="312420" y="1178560"/>
                    <a:pt x="599440" y="1186180"/>
                  </a:cubicBezTo>
                  <a:cubicBezTo>
                    <a:pt x="814070" y="1191260"/>
                    <a:pt x="988060" y="1277620"/>
                    <a:pt x="1117600" y="1447800"/>
                  </a:cubicBezTo>
                  <a:cubicBezTo>
                    <a:pt x="1212850" y="1572260"/>
                    <a:pt x="1247140" y="1715770"/>
                    <a:pt x="1250950" y="1870710"/>
                  </a:cubicBezTo>
                  <a:cubicBezTo>
                    <a:pt x="1257300" y="2068830"/>
                    <a:pt x="1372870" y="2249170"/>
                    <a:pt x="1536700" y="2346960"/>
                  </a:cubicBezTo>
                  <a:cubicBezTo>
                    <a:pt x="1630680" y="2409190"/>
                    <a:pt x="1743710" y="2444750"/>
                    <a:pt x="1870710" y="2448560"/>
                  </a:cubicBezTo>
                  <a:cubicBezTo>
                    <a:pt x="2085340" y="2453640"/>
                    <a:pt x="2259330" y="2540000"/>
                    <a:pt x="2390140" y="2710180"/>
                  </a:cubicBezTo>
                  <a:cubicBezTo>
                    <a:pt x="2484120" y="2834640"/>
                    <a:pt x="2518410" y="2978150"/>
                    <a:pt x="2523490" y="3133090"/>
                  </a:cubicBezTo>
                  <a:cubicBezTo>
                    <a:pt x="2532380" y="3416300"/>
                    <a:pt x="2763520" y="3661410"/>
                    <a:pt x="3039110" y="3686810"/>
                  </a:cubicBezTo>
                  <a:cubicBezTo>
                    <a:pt x="3348990" y="3716020"/>
                    <a:pt x="3619500" y="3525520"/>
                    <a:pt x="3684270" y="3234690"/>
                  </a:cubicBezTo>
                  <a:cubicBezTo>
                    <a:pt x="3766820" y="2866390"/>
                    <a:pt x="3502660" y="2527300"/>
                    <a:pt x="3125470" y="2509520"/>
                  </a:cubicBezTo>
                  <a:close/>
                  <a:moveTo>
                    <a:pt x="3100070" y="1186180"/>
                  </a:moveTo>
                  <a:cubicBezTo>
                    <a:pt x="3101340" y="1186180"/>
                    <a:pt x="3101340" y="1186180"/>
                    <a:pt x="3102610" y="1186180"/>
                  </a:cubicBezTo>
                  <a:cubicBezTo>
                    <a:pt x="3429000" y="1182370"/>
                    <a:pt x="3690620" y="913130"/>
                    <a:pt x="3686810" y="586740"/>
                  </a:cubicBezTo>
                  <a:cubicBezTo>
                    <a:pt x="3684270" y="265430"/>
                    <a:pt x="3416300" y="3810"/>
                    <a:pt x="3091180" y="5080"/>
                  </a:cubicBezTo>
                  <a:cubicBezTo>
                    <a:pt x="2768600" y="7620"/>
                    <a:pt x="2503170" y="269240"/>
                    <a:pt x="2504440" y="595630"/>
                  </a:cubicBezTo>
                  <a:cubicBezTo>
                    <a:pt x="2505710" y="922020"/>
                    <a:pt x="2776220" y="1189990"/>
                    <a:pt x="3100070" y="1186180"/>
                  </a:cubicBezTo>
                  <a:close/>
                  <a:moveTo>
                    <a:pt x="588010" y="2509520"/>
                  </a:moveTo>
                  <a:cubicBezTo>
                    <a:pt x="265430" y="2510790"/>
                    <a:pt x="0" y="2771140"/>
                    <a:pt x="1270" y="3098800"/>
                  </a:cubicBezTo>
                  <a:cubicBezTo>
                    <a:pt x="2540" y="3426460"/>
                    <a:pt x="271780" y="3693160"/>
                    <a:pt x="596900" y="3690620"/>
                  </a:cubicBezTo>
                  <a:cubicBezTo>
                    <a:pt x="596900" y="3690620"/>
                    <a:pt x="596900" y="3690620"/>
                    <a:pt x="596900" y="3690620"/>
                  </a:cubicBezTo>
                  <a:cubicBezTo>
                    <a:pt x="924560" y="3686810"/>
                    <a:pt x="1187450" y="3418840"/>
                    <a:pt x="1183640" y="3091180"/>
                  </a:cubicBezTo>
                  <a:cubicBezTo>
                    <a:pt x="1181100" y="2768600"/>
                    <a:pt x="913130" y="2506980"/>
                    <a:pt x="588010" y="250952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7431" r="-10986"/>
              </a:stretch>
            </a:blipFill>
          </p:spPr>
        </p:sp>
      </p:grpSp>
      <p:sp>
        <p:nvSpPr>
          <p:cNvPr id="4" name="Прямоугольник 3"/>
          <p:cNvSpPr/>
          <p:nvPr/>
        </p:nvSpPr>
        <p:spPr>
          <a:xfrm>
            <a:off x="8305800" y="342900"/>
            <a:ext cx="8991600" cy="902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319"/>
              </a:lnSpc>
            </a:pPr>
            <a:endParaRPr lang="kk-KZ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39000" y="495301"/>
            <a:ext cx="10744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ЖОБАНЫҢ   МАҚСАТЫ :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ru-RU" sz="48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48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ru-RU" sz="4800" i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Этникалық өзіндік сананың табысты</a:t>
            </a:r>
            <a:r>
              <a:rPr lang="ru-RU" sz="4800" i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4800" i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қалыптасу үдерісіне </a:t>
            </a:r>
            <a:r>
              <a:rPr lang="ru-RU" sz="4800" i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«</a:t>
            </a:r>
            <a:r>
              <a:rPr lang="ru-RU" sz="4800" i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Этнопедагогика</a:t>
            </a:r>
            <a:r>
              <a:rPr lang="ru-RU" sz="4800" i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4800" i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орталығының» ашылуы</a:t>
            </a:r>
            <a:r>
              <a:rPr lang="ru-RU" sz="4800" i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4800" i="1" dirty="0" err="1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ықпал етуде</a:t>
            </a:r>
            <a:r>
              <a:rPr lang="ru-RU" sz="4800" i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.</a:t>
            </a:r>
            <a:br>
              <a:rPr lang="ru-RU" sz="4800" i="1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</a:b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39000" y="5295900"/>
            <a:ext cx="99822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ЖОБАНЫҢ   НЫСАНЫ:</a:t>
            </a:r>
          </a:p>
          <a:p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Мектептегі</a:t>
            </a: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 процесі</a:t>
            </a: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64" y="0"/>
            <a:ext cx="18953664" cy="10824555"/>
            <a:chOff x="0" y="0"/>
            <a:chExt cx="6437225" cy="3676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7225" cy="3676339"/>
            </a:xfrm>
            <a:custGeom>
              <a:avLst/>
              <a:gdLst/>
              <a:ahLst/>
              <a:cxnLst/>
              <a:rect l="l" t="t" r="r" b="b"/>
              <a:pathLst>
                <a:path w="6437225" h="3676339">
                  <a:moveTo>
                    <a:pt x="16339" y="0"/>
                  </a:moveTo>
                  <a:lnTo>
                    <a:pt x="6420886" y="0"/>
                  </a:lnTo>
                  <a:cubicBezTo>
                    <a:pt x="6429909" y="0"/>
                    <a:pt x="6437225" y="7315"/>
                    <a:pt x="6437225" y="16339"/>
                  </a:cubicBezTo>
                  <a:lnTo>
                    <a:pt x="6437225" y="3660000"/>
                  </a:lnTo>
                  <a:cubicBezTo>
                    <a:pt x="6437225" y="3669024"/>
                    <a:pt x="6429909" y="3676339"/>
                    <a:pt x="6420886" y="3676339"/>
                  </a:cubicBezTo>
                  <a:lnTo>
                    <a:pt x="16339" y="3676339"/>
                  </a:lnTo>
                  <a:cubicBezTo>
                    <a:pt x="7315" y="3676339"/>
                    <a:pt x="0" y="3669024"/>
                    <a:pt x="0" y="3660000"/>
                  </a:cubicBezTo>
                  <a:lnTo>
                    <a:pt x="0" y="16339"/>
                  </a:lnTo>
                  <a:cubicBezTo>
                    <a:pt x="0" y="7315"/>
                    <a:pt x="7315" y="0"/>
                    <a:pt x="1633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EBF0F7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6437225" cy="3762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581400" y="0"/>
            <a:ext cx="9047252" cy="10706100"/>
            <a:chOff x="0" y="0"/>
            <a:chExt cx="3698240" cy="3684270"/>
          </a:xfrm>
        </p:grpSpPr>
        <p:sp>
          <p:nvSpPr>
            <p:cNvPr id="6" name="Freeform 6"/>
            <p:cNvSpPr/>
            <p:nvPr/>
          </p:nvSpPr>
          <p:spPr>
            <a:xfrm>
              <a:off x="-1270" y="-5080"/>
              <a:ext cx="3766820" cy="3716020"/>
            </a:xfrm>
            <a:custGeom>
              <a:avLst/>
              <a:gdLst/>
              <a:ahLst/>
              <a:cxnLst/>
              <a:rect l="l" t="t" r="r" b="b"/>
              <a:pathLst>
                <a:path w="3766820" h="3716020">
                  <a:moveTo>
                    <a:pt x="2413000" y="3234690"/>
                  </a:moveTo>
                  <a:cubicBezTo>
                    <a:pt x="2348230" y="3525520"/>
                    <a:pt x="2077720" y="3716020"/>
                    <a:pt x="1767840" y="3686810"/>
                  </a:cubicBezTo>
                  <a:cubicBezTo>
                    <a:pt x="1490980" y="3661410"/>
                    <a:pt x="1259840" y="3416300"/>
                    <a:pt x="1250950" y="3133090"/>
                  </a:cubicBezTo>
                  <a:cubicBezTo>
                    <a:pt x="1247140" y="2978150"/>
                    <a:pt x="1212850" y="2834640"/>
                    <a:pt x="1117600" y="2710180"/>
                  </a:cubicBezTo>
                  <a:cubicBezTo>
                    <a:pt x="988060" y="2540000"/>
                    <a:pt x="814070" y="2453640"/>
                    <a:pt x="599440" y="2448560"/>
                  </a:cubicBezTo>
                  <a:cubicBezTo>
                    <a:pt x="312420" y="2440940"/>
                    <a:pt x="92710" y="2269490"/>
                    <a:pt x="21590" y="1993900"/>
                  </a:cubicBezTo>
                  <a:cubicBezTo>
                    <a:pt x="10160" y="1949450"/>
                    <a:pt x="7620" y="1902460"/>
                    <a:pt x="1270" y="1856740"/>
                  </a:cubicBezTo>
                  <a:cubicBezTo>
                    <a:pt x="5080" y="1536700"/>
                    <a:pt x="261620" y="1272540"/>
                    <a:pt x="576580" y="1267460"/>
                  </a:cubicBezTo>
                  <a:cubicBezTo>
                    <a:pt x="891540" y="1262380"/>
                    <a:pt x="1176020" y="1515110"/>
                    <a:pt x="1186180" y="1844040"/>
                  </a:cubicBezTo>
                  <a:cubicBezTo>
                    <a:pt x="1196340" y="2172970"/>
                    <a:pt x="1353820" y="2381250"/>
                    <a:pt x="1635760" y="2476500"/>
                  </a:cubicBezTo>
                  <a:cubicBezTo>
                    <a:pt x="1704340" y="2499360"/>
                    <a:pt x="1780540" y="2505710"/>
                    <a:pt x="1852930" y="2509520"/>
                  </a:cubicBezTo>
                  <a:cubicBezTo>
                    <a:pt x="2231390" y="2527300"/>
                    <a:pt x="2494280" y="2866390"/>
                    <a:pt x="2413000" y="3234690"/>
                  </a:cubicBezTo>
                  <a:close/>
                  <a:moveTo>
                    <a:pt x="1870710" y="1186180"/>
                  </a:moveTo>
                  <a:cubicBezTo>
                    <a:pt x="2085340" y="1191260"/>
                    <a:pt x="2259330" y="1277620"/>
                    <a:pt x="2390140" y="1447800"/>
                  </a:cubicBezTo>
                  <a:cubicBezTo>
                    <a:pt x="2484120" y="1572260"/>
                    <a:pt x="2518410" y="1715770"/>
                    <a:pt x="2523490" y="1870710"/>
                  </a:cubicBezTo>
                  <a:cubicBezTo>
                    <a:pt x="2532380" y="2153920"/>
                    <a:pt x="2763520" y="2399030"/>
                    <a:pt x="3039110" y="2424430"/>
                  </a:cubicBezTo>
                  <a:cubicBezTo>
                    <a:pt x="3348990" y="2453640"/>
                    <a:pt x="3619500" y="2263140"/>
                    <a:pt x="3684270" y="1972310"/>
                  </a:cubicBezTo>
                  <a:cubicBezTo>
                    <a:pt x="3766820" y="1604010"/>
                    <a:pt x="3502660" y="1264920"/>
                    <a:pt x="3125470" y="1247140"/>
                  </a:cubicBezTo>
                  <a:cubicBezTo>
                    <a:pt x="3051810" y="1243330"/>
                    <a:pt x="2975610" y="1236980"/>
                    <a:pt x="2907030" y="1214120"/>
                  </a:cubicBezTo>
                  <a:cubicBezTo>
                    <a:pt x="2625090" y="1118870"/>
                    <a:pt x="2468880" y="910590"/>
                    <a:pt x="2458720" y="581660"/>
                  </a:cubicBezTo>
                  <a:cubicBezTo>
                    <a:pt x="2448560" y="252730"/>
                    <a:pt x="2181860" y="0"/>
                    <a:pt x="1847850" y="5080"/>
                  </a:cubicBezTo>
                  <a:cubicBezTo>
                    <a:pt x="1534160" y="10160"/>
                    <a:pt x="1277620" y="275590"/>
                    <a:pt x="1272540" y="594360"/>
                  </a:cubicBezTo>
                  <a:cubicBezTo>
                    <a:pt x="1280160" y="640080"/>
                    <a:pt x="1281430" y="687070"/>
                    <a:pt x="1292860" y="731520"/>
                  </a:cubicBezTo>
                  <a:cubicBezTo>
                    <a:pt x="1363980" y="1007110"/>
                    <a:pt x="1583690" y="1178560"/>
                    <a:pt x="1870710" y="1186180"/>
                  </a:cubicBezTo>
                  <a:close/>
                  <a:moveTo>
                    <a:pt x="3125470" y="2509520"/>
                  </a:moveTo>
                  <a:cubicBezTo>
                    <a:pt x="3051810" y="2505710"/>
                    <a:pt x="2975610" y="2499360"/>
                    <a:pt x="2907030" y="2476500"/>
                  </a:cubicBezTo>
                  <a:cubicBezTo>
                    <a:pt x="2625090" y="2381250"/>
                    <a:pt x="2468880" y="2172970"/>
                    <a:pt x="2458720" y="1844040"/>
                  </a:cubicBezTo>
                  <a:cubicBezTo>
                    <a:pt x="2452370" y="1634490"/>
                    <a:pt x="2341880" y="1455420"/>
                    <a:pt x="2175510" y="1355090"/>
                  </a:cubicBezTo>
                  <a:cubicBezTo>
                    <a:pt x="2085340" y="1292860"/>
                    <a:pt x="1974850" y="1253490"/>
                    <a:pt x="1852930" y="1247140"/>
                  </a:cubicBezTo>
                  <a:cubicBezTo>
                    <a:pt x="1780540" y="1243330"/>
                    <a:pt x="1704340" y="1236980"/>
                    <a:pt x="1635760" y="1214120"/>
                  </a:cubicBezTo>
                  <a:cubicBezTo>
                    <a:pt x="1353820" y="1118870"/>
                    <a:pt x="1196340" y="910590"/>
                    <a:pt x="1186180" y="581660"/>
                  </a:cubicBezTo>
                  <a:cubicBezTo>
                    <a:pt x="1176020" y="252730"/>
                    <a:pt x="891540" y="0"/>
                    <a:pt x="576580" y="5080"/>
                  </a:cubicBezTo>
                  <a:cubicBezTo>
                    <a:pt x="261620" y="10160"/>
                    <a:pt x="5080" y="275590"/>
                    <a:pt x="1270" y="594360"/>
                  </a:cubicBezTo>
                  <a:cubicBezTo>
                    <a:pt x="7620" y="640080"/>
                    <a:pt x="10160" y="687070"/>
                    <a:pt x="21590" y="731520"/>
                  </a:cubicBezTo>
                  <a:cubicBezTo>
                    <a:pt x="92710" y="1007110"/>
                    <a:pt x="312420" y="1178560"/>
                    <a:pt x="599440" y="1186180"/>
                  </a:cubicBezTo>
                  <a:cubicBezTo>
                    <a:pt x="814070" y="1191260"/>
                    <a:pt x="988060" y="1277620"/>
                    <a:pt x="1117600" y="1447800"/>
                  </a:cubicBezTo>
                  <a:cubicBezTo>
                    <a:pt x="1212850" y="1572260"/>
                    <a:pt x="1247140" y="1715770"/>
                    <a:pt x="1250950" y="1870710"/>
                  </a:cubicBezTo>
                  <a:cubicBezTo>
                    <a:pt x="1257300" y="2068830"/>
                    <a:pt x="1372870" y="2249170"/>
                    <a:pt x="1536700" y="2346960"/>
                  </a:cubicBezTo>
                  <a:cubicBezTo>
                    <a:pt x="1630680" y="2409190"/>
                    <a:pt x="1743710" y="2444750"/>
                    <a:pt x="1870710" y="2448560"/>
                  </a:cubicBezTo>
                  <a:cubicBezTo>
                    <a:pt x="2085340" y="2453640"/>
                    <a:pt x="2259330" y="2540000"/>
                    <a:pt x="2390140" y="2710180"/>
                  </a:cubicBezTo>
                  <a:cubicBezTo>
                    <a:pt x="2484120" y="2834640"/>
                    <a:pt x="2518410" y="2978150"/>
                    <a:pt x="2523490" y="3133090"/>
                  </a:cubicBezTo>
                  <a:cubicBezTo>
                    <a:pt x="2532380" y="3416300"/>
                    <a:pt x="2763520" y="3661410"/>
                    <a:pt x="3039110" y="3686810"/>
                  </a:cubicBezTo>
                  <a:cubicBezTo>
                    <a:pt x="3348990" y="3716020"/>
                    <a:pt x="3619500" y="3525520"/>
                    <a:pt x="3684270" y="3234690"/>
                  </a:cubicBezTo>
                  <a:cubicBezTo>
                    <a:pt x="3766820" y="2866390"/>
                    <a:pt x="3502660" y="2527300"/>
                    <a:pt x="3125470" y="2509520"/>
                  </a:cubicBezTo>
                  <a:close/>
                  <a:moveTo>
                    <a:pt x="3100070" y="1186180"/>
                  </a:moveTo>
                  <a:cubicBezTo>
                    <a:pt x="3101340" y="1186180"/>
                    <a:pt x="3101340" y="1186180"/>
                    <a:pt x="3102610" y="1186180"/>
                  </a:cubicBezTo>
                  <a:cubicBezTo>
                    <a:pt x="3429000" y="1182370"/>
                    <a:pt x="3690620" y="913130"/>
                    <a:pt x="3686810" y="586740"/>
                  </a:cubicBezTo>
                  <a:cubicBezTo>
                    <a:pt x="3684270" y="265430"/>
                    <a:pt x="3416300" y="3810"/>
                    <a:pt x="3091180" y="5080"/>
                  </a:cubicBezTo>
                  <a:cubicBezTo>
                    <a:pt x="2768600" y="7620"/>
                    <a:pt x="2503170" y="269240"/>
                    <a:pt x="2504440" y="595630"/>
                  </a:cubicBezTo>
                  <a:cubicBezTo>
                    <a:pt x="2505710" y="922020"/>
                    <a:pt x="2776220" y="1189990"/>
                    <a:pt x="3100070" y="1186180"/>
                  </a:cubicBezTo>
                  <a:close/>
                  <a:moveTo>
                    <a:pt x="588010" y="2509520"/>
                  </a:moveTo>
                  <a:cubicBezTo>
                    <a:pt x="265430" y="2510790"/>
                    <a:pt x="0" y="2771140"/>
                    <a:pt x="1270" y="3098800"/>
                  </a:cubicBezTo>
                  <a:cubicBezTo>
                    <a:pt x="2540" y="3426460"/>
                    <a:pt x="271780" y="3693160"/>
                    <a:pt x="596900" y="3690620"/>
                  </a:cubicBezTo>
                  <a:cubicBezTo>
                    <a:pt x="596900" y="3690620"/>
                    <a:pt x="596900" y="3690620"/>
                    <a:pt x="596900" y="3690620"/>
                  </a:cubicBezTo>
                  <a:cubicBezTo>
                    <a:pt x="924560" y="3686810"/>
                    <a:pt x="1187450" y="3418840"/>
                    <a:pt x="1183640" y="3091180"/>
                  </a:cubicBezTo>
                  <a:cubicBezTo>
                    <a:pt x="1181100" y="2768600"/>
                    <a:pt x="913130" y="2506980"/>
                    <a:pt x="588010" y="250952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4933" r="-2493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239000" y="495300"/>
            <a:ext cx="10134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kk-KZ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915400" y="2705100"/>
            <a:ext cx="6279854" cy="6096000"/>
            <a:chOff x="2228851" y="1165225"/>
            <a:chExt cx="7476067" cy="5070713"/>
          </a:xfrm>
        </p:grpSpPr>
        <p:sp>
          <p:nvSpPr>
            <p:cNvPr id="9" name="Freeform 4444"/>
            <p:cNvSpPr>
              <a:spLocks/>
            </p:cNvSpPr>
            <p:nvPr/>
          </p:nvSpPr>
          <p:spPr bwMode="auto">
            <a:xfrm rot="10800000">
              <a:off x="3219451" y="1349376"/>
              <a:ext cx="1869016" cy="2149475"/>
            </a:xfrm>
            <a:custGeom>
              <a:avLst/>
              <a:gdLst>
                <a:gd name="T0" fmla="*/ 234 w 760"/>
                <a:gd name="T1" fmla="*/ 2 h 1166"/>
                <a:gd name="T2" fmla="*/ 152 w 760"/>
                <a:gd name="T3" fmla="*/ 662 h 1166"/>
                <a:gd name="T4" fmla="*/ 260 w 760"/>
                <a:gd name="T5" fmla="*/ 476 h 1166"/>
                <a:gd name="T6" fmla="*/ 262 w 760"/>
                <a:gd name="T7" fmla="*/ 474 h 1166"/>
                <a:gd name="T8" fmla="*/ 284 w 760"/>
                <a:gd name="T9" fmla="*/ 472 h 1166"/>
                <a:gd name="T10" fmla="*/ 330 w 760"/>
                <a:gd name="T11" fmla="*/ 482 h 1166"/>
                <a:gd name="T12" fmla="*/ 402 w 760"/>
                <a:gd name="T13" fmla="*/ 506 h 1166"/>
                <a:gd name="T14" fmla="*/ 424 w 760"/>
                <a:gd name="T15" fmla="*/ 516 h 1166"/>
                <a:gd name="T16" fmla="*/ 464 w 760"/>
                <a:gd name="T17" fmla="*/ 542 h 1166"/>
                <a:gd name="T18" fmla="*/ 502 w 760"/>
                <a:gd name="T19" fmla="*/ 574 h 1166"/>
                <a:gd name="T20" fmla="*/ 532 w 760"/>
                <a:gd name="T21" fmla="*/ 610 h 1166"/>
                <a:gd name="T22" fmla="*/ 546 w 760"/>
                <a:gd name="T23" fmla="*/ 630 h 1166"/>
                <a:gd name="T24" fmla="*/ 566 w 760"/>
                <a:gd name="T25" fmla="*/ 676 h 1166"/>
                <a:gd name="T26" fmla="*/ 576 w 760"/>
                <a:gd name="T27" fmla="*/ 726 h 1166"/>
                <a:gd name="T28" fmla="*/ 576 w 760"/>
                <a:gd name="T29" fmla="*/ 776 h 1166"/>
                <a:gd name="T30" fmla="*/ 570 w 760"/>
                <a:gd name="T31" fmla="*/ 830 h 1166"/>
                <a:gd name="T32" fmla="*/ 556 w 760"/>
                <a:gd name="T33" fmla="*/ 880 h 1166"/>
                <a:gd name="T34" fmla="*/ 538 w 760"/>
                <a:gd name="T35" fmla="*/ 930 h 1166"/>
                <a:gd name="T36" fmla="*/ 492 w 760"/>
                <a:gd name="T37" fmla="*/ 1020 h 1166"/>
                <a:gd name="T38" fmla="*/ 476 w 760"/>
                <a:gd name="T39" fmla="*/ 1042 h 1166"/>
                <a:gd name="T40" fmla="*/ 438 w 760"/>
                <a:gd name="T41" fmla="*/ 1084 h 1166"/>
                <a:gd name="T42" fmla="*/ 396 w 760"/>
                <a:gd name="T43" fmla="*/ 1124 h 1166"/>
                <a:gd name="T44" fmla="*/ 350 w 760"/>
                <a:gd name="T45" fmla="*/ 1154 h 1166"/>
                <a:gd name="T46" fmla="*/ 324 w 760"/>
                <a:gd name="T47" fmla="*/ 1166 h 1166"/>
                <a:gd name="T48" fmla="*/ 412 w 760"/>
                <a:gd name="T49" fmla="*/ 1122 h 1166"/>
                <a:gd name="T50" fmla="*/ 468 w 760"/>
                <a:gd name="T51" fmla="*/ 1086 h 1166"/>
                <a:gd name="T52" fmla="*/ 520 w 760"/>
                <a:gd name="T53" fmla="*/ 1048 h 1166"/>
                <a:gd name="T54" fmla="*/ 568 w 760"/>
                <a:gd name="T55" fmla="*/ 1004 h 1166"/>
                <a:gd name="T56" fmla="*/ 614 w 760"/>
                <a:gd name="T57" fmla="*/ 956 h 1166"/>
                <a:gd name="T58" fmla="*/ 652 w 760"/>
                <a:gd name="T59" fmla="*/ 904 h 1166"/>
                <a:gd name="T60" fmla="*/ 688 w 760"/>
                <a:gd name="T61" fmla="*/ 848 h 1166"/>
                <a:gd name="T62" fmla="*/ 702 w 760"/>
                <a:gd name="T63" fmla="*/ 820 h 1166"/>
                <a:gd name="T64" fmla="*/ 734 w 760"/>
                <a:gd name="T65" fmla="*/ 744 h 1166"/>
                <a:gd name="T66" fmla="*/ 752 w 760"/>
                <a:gd name="T67" fmla="*/ 662 h 1166"/>
                <a:gd name="T68" fmla="*/ 760 w 760"/>
                <a:gd name="T69" fmla="*/ 578 h 1166"/>
                <a:gd name="T70" fmla="*/ 750 w 760"/>
                <a:gd name="T71" fmla="*/ 496 h 1166"/>
                <a:gd name="T72" fmla="*/ 742 w 760"/>
                <a:gd name="T73" fmla="*/ 466 h 1166"/>
                <a:gd name="T74" fmla="*/ 714 w 760"/>
                <a:gd name="T75" fmla="*/ 410 h 1166"/>
                <a:gd name="T76" fmla="*/ 676 w 760"/>
                <a:gd name="T77" fmla="*/ 358 h 1166"/>
                <a:gd name="T78" fmla="*/ 632 w 760"/>
                <a:gd name="T79" fmla="*/ 314 h 1166"/>
                <a:gd name="T80" fmla="*/ 608 w 760"/>
                <a:gd name="T81" fmla="*/ 294 h 1166"/>
                <a:gd name="T82" fmla="*/ 518 w 760"/>
                <a:gd name="T83" fmla="*/ 228 h 1166"/>
                <a:gd name="T84" fmla="*/ 460 w 760"/>
                <a:gd name="T85" fmla="*/ 190 h 1166"/>
                <a:gd name="T86" fmla="*/ 434 w 760"/>
                <a:gd name="T87" fmla="*/ 178 h 1166"/>
                <a:gd name="T88" fmla="*/ 534 w 760"/>
                <a:gd name="T89" fmla="*/ 0 h 1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0" h="1166">
                  <a:moveTo>
                    <a:pt x="534" y="0"/>
                  </a:moveTo>
                  <a:lnTo>
                    <a:pt x="234" y="2"/>
                  </a:lnTo>
                  <a:lnTo>
                    <a:pt x="0" y="407"/>
                  </a:lnTo>
                  <a:lnTo>
                    <a:pt x="152" y="662"/>
                  </a:lnTo>
                  <a:lnTo>
                    <a:pt x="152" y="662"/>
                  </a:lnTo>
                  <a:lnTo>
                    <a:pt x="260" y="476"/>
                  </a:lnTo>
                  <a:lnTo>
                    <a:pt x="260" y="476"/>
                  </a:lnTo>
                  <a:lnTo>
                    <a:pt x="262" y="474"/>
                  </a:lnTo>
                  <a:lnTo>
                    <a:pt x="268" y="472"/>
                  </a:lnTo>
                  <a:lnTo>
                    <a:pt x="284" y="472"/>
                  </a:lnTo>
                  <a:lnTo>
                    <a:pt x="306" y="476"/>
                  </a:lnTo>
                  <a:lnTo>
                    <a:pt x="330" y="482"/>
                  </a:lnTo>
                  <a:lnTo>
                    <a:pt x="376" y="496"/>
                  </a:lnTo>
                  <a:lnTo>
                    <a:pt x="402" y="506"/>
                  </a:lnTo>
                  <a:lnTo>
                    <a:pt x="402" y="506"/>
                  </a:lnTo>
                  <a:lnTo>
                    <a:pt x="424" y="516"/>
                  </a:lnTo>
                  <a:lnTo>
                    <a:pt x="444" y="528"/>
                  </a:lnTo>
                  <a:lnTo>
                    <a:pt x="464" y="542"/>
                  </a:lnTo>
                  <a:lnTo>
                    <a:pt x="484" y="556"/>
                  </a:lnTo>
                  <a:lnTo>
                    <a:pt x="502" y="574"/>
                  </a:lnTo>
                  <a:lnTo>
                    <a:pt x="518" y="590"/>
                  </a:lnTo>
                  <a:lnTo>
                    <a:pt x="532" y="610"/>
                  </a:lnTo>
                  <a:lnTo>
                    <a:pt x="546" y="630"/>
                  </a:lnTo>
                  <a:lnTo>
                    <a:pt x="546" y="630"/>
                  </a:lnTo>
                  <a:lnTo>
                    <a:pt x="556" y="652"/>
                  </a:lnTo>
                  <a:lnTo>
                    <a:pt x="566" y="676"/>
                  </a:lnTo>
                  <a:lnTo>
                    <a:pt x="572" y="700"/>
                  </a:lnTo>
                  <a:lnTo>
                    <a:pt x="576" y="726"/>
                  </a:lnTo>
                  <a:lnTo>
                    <a:pt x="576" y="752"/>
                  </a:lnTo>
                  <a:lnTo>
                    <a:pt x="576" y="776"/>
                  </a:lnTo>
                  <a:lnTo>
                    <a:pt x="574" y="804"/>
                  </a:lnTo>
                  <a:lnTo>
                    <a:pt x="570" y="830"/>
                  </a:lnTo>
                  <a:lnTo>
                    <a:pt x="564" y="856"/>
                  </a:lnTo>
                  <a:lnTo>
                    <a:pt x="556" y="880"/>
                  </a:lnTo>
                  <a:lnTo>
                    <a:pt x="548" y="906"/>
                  </a:lnTo>
                  <a:lnTo>
                    <a:pt x="538" y="930"/>
                  </a:lnTo>
                  <a:lnTo>
                    <a:pt x="516" y="978"/>
                  </a:lnTo>
                  <a:lnTo>
                    <a:pt x="492" y="1020"/>
                  </a:lnTo>
                  <a:lnTo>
                    <a:pt x="492" y="1020"/>
                  </a:lnTo>
                  <a:lnTo>
                    <a:pt x="476" y="1042"/>
                  </a:lnTo>
                  <a:lnTo>
                    <a:pt x="458" y="1064"/>
                  </a:lnTo>
                  <a:lnTo>
                    <a:pt x="438" y="1084"/>
                  </a:lnTo>
                  <a:lnTo>
                    <a:pt x="418" y="1104"/>
                  </a:lnTo>
                  <a:lnTo>
                    <a:pt x="396" y="1124"/>
                  </a:lnTo>
                  <a:lnTo>
                    <a:pt x="374" y="1140"/>
                  </a:lnTo>
                  <a:lnTo>
                    <a:pt x="350" y="1154"/>
                  </a:lnTo>
                  <a:lnTo>
                    <a:pt x="324" y="1166"/>
                  </a:lnTo>
                  <a:lnTo>
                    <a:pt x="324" y="1166"/>
                  </a:lnTo>
                  <a:lnTo>
                    <a:pt x="384" y="1138"/>
                  </a:lnTo>
                  <a:lnTo>
                    <a:pt x="412" y="1122"/>
                  </a:lnTo>
                  <a:lnTo>
                    <a:pt x="440" y="1104"/>
                  </a:lnTo>
                  <a:lnTo>
                    <a:pt x="468" y="1086"/>
                  </a:lnTo>
                  <a:lnTo>
                    <a:pt x="494" y="1068"/>
                  </a:lnTo>
                  <a:lnTo>
                    <a:pt x="520" y="1048"/>
                  </a:lnTo>
                  <a:lnTo>
                    <a:pt x="546" y="1026"/>
                  </a:lnTo>
                  <a:lnTo>
                    <a:pt x="568" y="1004"/>
                  </a:lnTo>
                  <a:lnTo>
                    <a:pt x="592" y="980"/>
                  </a:lnTo>
                  <a:lnTo>
                    <a:pt x="614" y="956"/>
                  </a:lnTo>
                  <a:lnTo>
                    <a:pt x="634" y="932"/>
                  </a:lnTo>
                  <a:lnTo>
                    <a:pt x="652" y="904"/>
                  </a:lnTo>
                  <a:lnTo>
                    <a:pt x="670" y="878"/>
                  </a:lnTo>
                  <a:lnTo>
                    <a:pt x="688" y="848"/>
                  </a:lnTo>
                  <a:lnTo>
                    <a:pt x="702" y="820"/>
                  </a:lnTo>
                  <a:lnTo>
                    <a:pt x="702" y="820"/>
                  </a:lnTo>
                  <a:lnTo>
                    <a:pt x="720" y="782"/>
                  </a:lnTo>
                  <a:lnTo>
                    <a:pt x="734" y="744"/>
                  </a:lnTo>
                  <a:lnTo>
                    <a:pt x="744" y="702"/>
                  </a:lnTo>
                  <a:lnTo>
                    <a:pt x="752" y="662"/>
                  </a:lnTo>
                  <a:lnTo>
                    <a:pt x="758" y="620"/>
                  </a:lnTo>
                  <a:lnTo>
                    <a:pt x="760" y="578"/>
                  </a:lnTo>
                  <a:lnTo>
                    <a:pt x="758" y="538"/>
                  </a:lnTo>
                  <a:lnTo>
                    <a:pt x="750" y="496"/>
                  </a:lnTo>
                  <a:lnTo>
                    <a:pt x="750" y="496"/>
                  </a:lnTo>
                  <a:lnTo>
                    <a:pt x="742" y="466"/>
                  </a:lnTo>
                  <a:lnTo>
                    <a:pt x="730" y="436"/>
                  </a:lnTo>
                  <a:lnTo>
                    <a:pt x="714" y="410"/>
                  </a:lnTo>
                  <a:lnTo>
                    <a:pt x="696" y="384"/>
                  </a:lnTo>
                  <a:lnTo>
                    <a:pt x="676" y="358"/>
                  </a:lnTo>
                  <a:lnTo>
                    <a:pt x="654" y="336"/>
                  </a:lnTo>
                  <a:lnTo>
                    <a:pt x="632" y="314"/>
                  </a:lnTo>
                  <a:lnTo>
                    <a:pt x="608" y="294"/>
                  </a:lnTo>
                  <a:lnTo>
                    <a:pt x="608" y="294"/>
                  </a:lnTo>
                  <a:lnTo>
                    <a:pt x="576" y="270"/>
                  </a:lnTo>
                  <a:lnTo>
                    <a:pt x="518" y="228"/>
                  </a:lnTo>
                  <a:lnTo>
                    <a:pt x="486" y="206"/>
                  </a:lnTo>
                  <a:lnTo>
                    <a:pt x="460" y="190"/>
                  </a:lnTo>
                  <a:lnTo>
                    <a:pt x="440" y="180"/>
                  </a:lnTo>
                  <a:lnTo>
                    <a:pt x="434" y="178"/>
                  </a:lnTo>
                  <a:lnTo>
                    <a:pt x="430" y="180"/>
                  </a:lnTo>
                  <a:lnTo>
                    <a:pt x="534" y="0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Группа 6"/>
            <p:cNvGrpSpPr/>
            <p:nvPr/>
          </p:nvGrpSpPr>
          <p:grpSpPr>
            <a:xfrm>
              <a:off x="2228851" y="1165225"/>
              <a:ext cx="7476067" cy="5070713"/>
              <a:chOff x="2228851" y="1165225"/>
              <a:chExt cx="7476067" cy="5070713"/>
            </a:xfrm>
          </p:grpSpPr>
          <p:sp>
            <p:nvSpPr>
              <p:cNvPr id="11" name="Freeform 4433"/>
              <p:cNvSpPr>
                <a:spLocks/>
              </p:cNvSpPr>
              <p:nvPr/>
            </p:nvSpPr>
            <p:spPr bwMode="auto">
              <a:xfrm>
                <a:off x="6920821" y="3760938"/>
                <a:ext cx="1869016" cy="2149475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366FF"/>
                  </a:gs>
                  <a:gs pos="100000">
                    <a:srgbClr val="0033C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439"/>
              <p:cNvSpPr>
                <a:spLocks/>
              </p:cNvSpPr>
              <p:nvPr/>
            </p:nvSpPr>
            <p:spPr bwMode="auto">
              <a:xfrm rot="-3587578">
                <a:off x="7571847" y="1635655"/>
                <a:ext cx="1400175" cy="2865967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440"/>
              <p:cNvSpPr>
                <a:spLocks/>
              </p:cNvSpPr>
              <p:nvPr/>
            </p:nvSpPr>
            <p:spPr bwMode="auto">
              <a:xfrm rot="-7200000">
                <a:off x="5715795" y="432065"/>
                <a:ext cx="1401763" cy="2868084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20000"/>
                  </a:gs>
                  <a:gs pos="100000">
                    <a:srgbClr val="CC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445"/>
              <p:cNvSpPr>
                <a:spLocks/>
              </p:cNvSpPr>
              <p:nvPr/>
            </p:nvSpPr>
            <p:spPr bwMode="auto">
              <a:xfrm rot="7212422">
                <a:off x="2960954" y="2838186"/>
                <a:ext cx="1401762" cy="2865967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446"/>
              <p:cNvSpPr>
                <a:spLocks/>
              </p:cNvSpPr>
              <p:nvPr/>
            </p:nvSpPr>
            <p:spPr bwMode="auto">
              <a:xfrm rot="-7200000" flipH="1" flipV="1">
                <a:off x="4658978" y="4103132"/>
                <a:ext cx="1401763" cy="2863849"/>
              </a:xfrm>
              <a:custGeom>
                <a:avLst/>
                <a:gdLst>
                  <a:gd name="T0" fmla="*/ 234 w 760"/>
                  <a:gd name="T1" fmla="*/ 2 h 1166"/>
                  <a:gd name="T2" fmla="*/ 152 w 760"/>
                  <a:gd name="T3" fmla="*/ 662 h 1166"/>
                  <a:gd name="T4" fmla="*/ 260 w 760"/>
                  <a:gd name="T5" fmla="*/ 476 h 1166"/>
                  <a:gd name="T6" fmla="*/ 262 w 760"/>
                  <a:gd name="T7" fmla="*/ 474 h 1166"/>
                  <a:gd name="T8" fmla="*/ 284 w 760"/>
                  <a:gd name="T9" fmla="*/ 472 h 1166"/>
                  <a:gd name="T10" fmla="*/ 330 w 760"/>
                  <a:gd name="T11" fmla="*/ 482 h 1166"/>
                  <a:gd name="T12" fmla="*/ 402 w 760"/>
                  <a:gd name="T13" fmla="*/ 506 h 1166"/>
                  <a:gd name="T14" fmla="*/ 424 w 760"/>
                  <a:gd name="T15" fmla="*/ 516 h 1166"/>
                  <a:gd name="T16" fmla="*/ 464 w 760"/>
                  <a:gd name="T17" fmla="*/ 542 h 1166"/>
                  <a:gd name="T18" fmla="*/ 502 w 760"/>
                  <a:gd name="T19" fmla="*/ 574 h 1166"/>
                  <a:gd name="T20" fmla="*/ 532 w 760"/>
                  <a:gd name="T21" fmla="*/ 610 h 1166"/>
                  <a:gd name="T22" fmla="*/ 546 w 760"/>
                  <a:gd name="T23" fmla="*/ 630 h 1166"/>
                  <a:gd name="T24" fmla="*/ 566 w 760"/>
                  <a:gd name="T25" fmla="*/ 676 h 1166"/>
                  <a:gd name="T26" fmla="*/ 576 w 760"/>
                  <a:gd name="T27" fmla="*/ 726 h 1166"/>
                  <a:gd name="T28" fmla="*/ 576 w 760"/>
                  <a:gd name="T29" fmla="*/ 776 h 1166"/>
                  <a:gd name="T30" fmla="*/ 570 w 760"/>
                  <a:gd name="T31" fmla="*/ 830 h 1166"/>
                  <a:gd name="T32" fmla="*/ 556 w 760"/>
                  <a:gd name="T33" fmla="*/ 880 h 1166"/>
                  <a:gd name="T34" fmla="*/ 538 w 760"/>
                  <a:gd name="T35" fmla="*/ 930 h 1166"/>
                  <a:gd name="T36" fmla="*/ 492 w 760"/>
                  <a:gd name="T37" fmla="*/ 1020 h 1166"/>
                  <a:gd name="T38" fmla="*/ 476 w 760"/>
                  <a:gd name="T39" fmla="*/ 1042 h 1166"/>
                  <a:gd name="T40" fmla="*/ 438 w 760"/>
                  <a:gd name="T41" fmla="*/ 1084 h 1166"/>
                  <a:gd name="T42" fmla="*/ 396 w 760"/>
                  <a:gd name="T43" fmla="*/ 1124 h 1166"/>
                  <a:gd name="T44" fmla="*/ 350 w 760"/>
                  <a:gd name="T45" fmla="*/ 1154 h 1166"/>
                  <a:gd name="T46" fmla="*/ 324 w 760"/>
                  <a:gd name="T47" fmla="*/ 1166 h 1166"/>
                  <a:gd name="T48" fmla="*/ 412 w 760"/>
                  <a:gd name="T49" fmla="*/ 1122 h 1166"/>
                  <a:gd name="T50" fmla="*/ 468 w 760"/>
                  <a:gd name="T51" fmla="*/ 1086 h 1166"/>
                  <a:gd name="T52" fmla="*/ 520 w 760"/>
                  <a:gd name="T53" fmla="*/ 1048 h 1166"/>
                  <a:gd name="T54" fmla="*/ 568 w 760"/>
                  <a:gd name="T55" fmla="*/ 1004 h 1166"/>
                  <a:gd name="T56" fmla="*/ 614 w 760"/>
                  <a:gd name="T57" fmla="*/ 956 h 1166"/>
                  <a:gd name="T58" fmla="*/ 652 w 760"/>
                  <a:gd name="T59" fmla="*/ 904 h 1166"/>
                  <a:gd name="T60" fmla="*/ 688 w 760"/>
                  <a:gd name="T61" fmla="*/ 848 h 1166"/>
                  <a:gd name="T62" fmla="*/ 702 w 760"/>
                  <a:gd name="T63" fmla="*/ 820 h 1166"/>
                  <a:gd name="T64" fmla="*/ 734 w 760"/>
                  <a:gd name="T65" fmla="*/ 744 h 1166"/>
                  <a:gd name="T66" fmla="*/ 752 w 760"/>
                  <a:gd name="T67" fmla="*/ 662 h 1166"/>
                  <a:gd name="T68" fmla="*/ 760 w 760"/>
                  <a:gd name="T69" fmla="*/ 578 h 1166"/>
                  <a:gd name="T70" fmla="*/ 750 w 760"/>
                  <a:gd name="T71" fmla="*/ 496 h 1166"/>
                  <a:gd name="T72" fmla="*/ 742 w 760"/>
                  <a:gd name="T73" fmla="*/ 466 h 1166"/>
                  <a:gd name="T74" fmla="*/ 714 w 760"/>
                  <a:gd name="T75" fmla="*/ 410 h 1166"/>
                  <a:gd name="T76" fmla="*/ 676 w 760"/>
                  <a:gd name="T77" fmla="*/ 358 h 1166"/>
                  <a:gd name="T78" fmla="*/ 632 w 760"/>
                  <a:gd name="T79" fmla="*/ 314 h 1166"/>
                  <a:gd name="T80" fmla="*/ 608 w 760"/>
                  <a:gd name="T81" fmla="*/ 294 h 1166"/>
                  <a:gd name="T82" fmla="*/ 518 w 760"/>
                  <a:gd name="T83" fmla="*/ 228 h 1166"/>
                  <a:gd name="T84" fmla="*/ 460 w 760"/>
                  <a:gd name="T85" fmla="*/ 190 h 1166"/>
                  <a:gd name="T86" fmla="*/ 434 w 760"/>
                  <a:gd name="T87" fmla="*/ 178 h 1166"/>
                  <a:gd name="T88" fmla="*/ 534 w 760"/>
                  <a:gd name="T89" fmla="*/ 0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0" h="1166">
                    <a:moveTo>
                      <a:pt x="534" y="0"/>
                    </a:moveTo>
                    <a:lnTo>
                      <a:pt x="234" y="2"/>
                    </a:lnTo>
                    <a:lnTo>
                      <a:pt x="0" y="407"/>
                    </a:lnTo>
                    <a:lnTo>
                      <a:pt x="152" y="662"/>
                    </a:lnTo>
                    <a:lnTo>
                      <a:pt x="152" y="662"/>
                    </a:lnTo>
                    <a:lnTo>
                      <a:pt x="260" y="476"/>
                    </a:lnTo>
                    <a:lnTo>
                      <a:pt x="260" y="476"/>
                    </a:lnTo>
                    <a:lnTo>
                      <a:pt x="262" y="474"/>
                    </a:lnTo>
                    <a:lnTo>
                      <a:pt x="268" y="472"/>
                    </a:lnTo>
                    <a:lnTo>
                      <a:pt x="284" y="472"/>
                    </a:lnTo>
                    <a:lnTo>
                      <a:pt x="306" y="476"/>
                    </a:lnTo>
                    <a:lnTo>
                      <a:pt x="330" y="482"/>
                    </a:lnTo>
                    <a:lnTo>
                      <a:pt x="376" y="496"/>
                    </a:lnTo>
                    <a:lnTo>
                      <a:pt x="402" y="506"/>
                    </a:lnTo>
                    <a:lnTo>
                      <a:pt x="402" y="506"/>
                    </a:lnTo>
                    <a:lnTo>
                      <a:pt x="424" y="516"/>
                    </a:lnTo>
                    <a:lnTo>
                      <a:pt x="444" y="528"/>
                    </a:lnTo>
                    <a:lnTo>
                      <a:pt x="464" y="542"/>
                    </a:lnTo>
                    <a:lnTo>
                      <a:pt x="484" y="556"/>
                    </a:lnTo>
                    <a:lnTo>
                      <a:pt x="502" y="574"/>
                    </a:lnTo>
                    <a:lnTo>
                      <a:pt x="518" y="590"/>
                    </a:lnTo>
                    <a:lnTo>
                      <a:pt x="532" y="610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56" y="652"/>
                    </a:lnTo>
                    <a:lnTo>
                      <a:pt x="566" y="676"/>
                    </a:lnTo>
                    <a:lnTo>
                      <a:pt x="572" y="700"/>
                    </a:lnTo>
                    <a:lnTo>
                      <a:pt x="576" y="726"/>
                    </a:lnTo>
                    <a:lnTo>
                      <a:pt x="576" y="752"/>
                    </a:lnTo>
                    <a:lnTo>
                      <a:pt x="576" y="776"/>
                    </a:lnTo>
                    <a:lnTo>
                      <a:pt x="574" y="804"/>
                    </a:lnTo>
                    <a:lnTo>
                      <a:pt x="570" y="830"/>
                    </a:lnTo>
                    <a:lnTo>
                      <a:pt x="564" y="856"/>
                    </a:lnTo>
                    <a:lnTo>
                      <a:pt x="556" y="880"/>
                    </a:lnTo>
                    <a:lnTo>
                      <a:pt x="548" y="906"/>
                    </a:lnTo>
                    <a:lnTo>
                      <a:pt x="538" y="930"/>
                    </a:lnTo>
                    <a:lnTo>
                      <a:pt x="516" y="978"/>
                    </a:lnTo>
                    <a:lnTo>
                      <a:pt x="492" y="1020"/>
                    </a:lnTo>
                    <a:lnTo>
                      <a:pt x="492" y="1020"/>
                    </a:lnTo>
                    <a:lnTo>
                      <a:pt x="476" y="1042"/>
                    </a:lnTo>
                    <a:lnTo>
                      <a:pt x="458" y="1064"/>
                    </a:lnTo>
                    <a:lnTo>
                      <a:pt x="438" y="1084"/>
                    </a:lnTo>
                    <a:lnTo>
                      <a:pt x="418" y="1104"/>
                    </a:lnTo>
                    <a:lnTo>
                      <a:pt x="396" y="1124"/>
                    </a:lnTo>
                    <a:lnTo>
                      <a:pt x="374" y="1140"/>
                    </a:lnTo>
                    <a:lnTo>
                      <a:pt x="350" y="1154"/>
                    </a:lnTo>
                    <a:lnTo>
                      <a:pt x="324" y="1166"/>
                    </a:lnTo>
                    <a:lnTo>
                      <a:pt x="324" y="1166"/>
                    </a:lnTo>
                    <a:lnTo>
                      <a:pt x="384" y="1138"/>
                    </a:lnTo>
                    <a:lnTo>
                      <a:pt x="412" y="1122"/>
                    </a:lnTo>
                    <a:lnTo>
                      <a:pt x="440" y="1104"/>
                    </a:lnTo>
                    <a:lnTo>
                      <a:pt x="468" y="1086"/>
                    </a:lnTo>
                    <a:lnTo>
                      <a:pt x="494" y="1068"/>
                    </a:lnTo>
                    <a:lnTo>
                      <a:pt x="520" y="1048"/>
                    </a:lnTo>
                    <a:lnTo>
                      <a:pt x="546" y="1026"/>
                    </a:lnTo>
                    <a:lnTo>
                      <a:pt x="568" y="1004"/>
                    </a:lnTo>
                    <a:lnTo>
                      <a:pt x="592" y="980"/>
                    </a:lnTo>
                    <a:lnTo>
                      <a:pt x="614" y="956"/>
                    </a:lnTo>
                    <a:lnTo>
                      <a:pt x="634" y="932"/>
                    </a:lnTo>
                    <a:lnTo>
                      <a:pt x="652" y="904"/>
                    </a:lnTo>
                    <a:lnTo>
                      <a:pt x="670" y="878"/>
                    </a:lnTo>
                    <a:lnTo>
                      <a:pt x="688" y="848"/>
                    </a:lnTo>
                    <a:lnTo>
                      <a:pt x="702" y="820"/>
                    </a:lnTo>
                    <a:lnTo>
                      <a:pt x="702" y="820"/>
                    </a:lnTo>
                    <a:lnTo>
                      <a:pt x="720" y="782"/>
                    </a:lnTo>
                    <a:lnTo>
                      <a:pt x="734" y="744"/>
                    </a:lnTo>
                    <a:lnTo>
                      <a:pt x="744" y="702"/>
                    </a:lnTo>
                    <a:lnTo>
                      <a:pt x="752" y="662"/>
                    </a:lnTo>
                    <a:lnTo>
                      <a:pt x="758" y="620"/>
                    </a:lnTo>
                    <a:lnTo>
                      <a:pt x="760" y="578"/>
                    </a:lnTo>
                    <a:lnTo>
                      <a:pt x="758" y="538"/>
                    </a:lnTo>
                    <a:lnTo>
                      <a:pt x="750" y="496"/>
                    </a:lnTo>
                    <a:lnTo>
                      <a:pt x="750" y="496"/>
                    </a:lnTo>
                    <a:lnTo>
                      <a:pt x="742" y="466"/>
                    </a:lnTo>
                    <a:lnTo>
                      <a:pt x="730" y="436"/>
                    </a:lnTo>
                    <a:lnTo>
                      <a:pt x="714" y="410"/>
                    </a:lnTo>
                    <a:lnTo>
                      <a:pt x="696" y="384"/>
                    </a:lnTo>
                    <a:lnTo>
                      <a:pt x="676" y="358"/>
                    </a:lnTo>
                    <a:lnTo>
                      <a:pt x="654" y="336"/>
                    </a:lnTo>
                    <a:lnTo>
                      <a:pt x="632" y="314"/>
                    </a:lnTo>
                    <a:lnTo>
                      <a:pt x="608" y="294"/>
                    </a:lnTo>
                    <a:lnTo>
                      <a:pt x="608" y="294"/>
                    </a:lnTo>
                    <a:lnTo>
                      <a:pt x="576" y="270"/>
                    </a:lnTo>
                    <a:lnTo>
                      <a:pt x="518" y="228"/>
                    </a:lnTo>
                    <a:lnTo>
                      <a:pt x="486" y="206"/>
                    </a:lnTo>
                    <a:lnTo>
                      <a:pt x="460" y="190"/>
                    </a:lnTo>
                    <a:lnTo>
                      <a:pt x="440" y="180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5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CCFF"/>
                  </a:gs>
                  <a:gs pos="100000">
                    <a:srgbClr val="33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utoShape 4448"/>
              <p:cNvSpPr>
                <a:spLocks noChangeArrowheads="1"/>
              </p:cNvSpPr>
              <p:nvPr/>
            </p:nvSpPr>
            <p:spPr bwMode="auto">
              <a:xfrm>
                <a:off x="4591051" y="2776538"/>
                <a:ext cx="2726267" cy="1770062"/>
              </a:xfrm>
              <a:prstGeom prst="hexagon">
                <a:avLst>
                  <a:gd name="adj" fmla="val 28879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2" descr="Вектор Шенгбер ойу украшение казках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86067" y="2795754"/>
                <a:ext cx="1906439" cy="1681356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"/>
              </a:effectLst>
            </p:spPr>
          </p:pic>
        </p:grpSp>
      </p:grpSp>
      <p:sp>
        <p:nvSpPr>
          <p:cNvPr id="18" name="Прямоугольник 17"/>
          <p:cNvSpPr/>
          <p:nvPr/>
        </p:nvSpPr>
        <p:spPr>
          <a:xfrm>
            <a:off x="7239000" y="647700"/>
            <a:ext cx="472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ҰЛТТЫҚ-АЙМАҚТЫҚ</a:t>
            </a:r>
            <a:b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БІЛІМ БЕРУ МАЗМҰНЫНДАҒЫ КОМПОНЕНТТІ  КІРІСТІРУ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81600" y="3695700"/>
            <a:ext cx="4419600" cy="2753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ІЗДЕУ ЖӘНЕ ЗЕРТТЕУ ЖҰМЫСТАРЫ АРҚЫЛЫ</a:t>
            </a:r>
            <a:b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ЖЕРГІЛІКТІ ФОЛКЛОРЛЫҚ МАТЕРИАЛДЫ ЖИНАҚТАУ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72200" y="8648700"/>
            <a:ext cx="472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МҰҒАЛІМДЕРДІҢ ЭТНОМӘДЕНИ САУТТЫЛҒЫН АРТТЫРУ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3487400" y="1181100"/>
            <a:ext cx="373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ctr">
              <a:tabLst>
                <a:tab pos="2969895" algn="ctr"/>
                <a:tab pos="5940425" algn="r"/>
              </a:tabLst>
            </a:pPr>
            <a:r>
              <a:rPr lang="kk-KZ" altLang="zh-CN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  <a:sym typeface="+mn-lt"/>
              </a:rPr>
              <a:t>СӘНДІК ҚОЛДАНБАЛЫ ӨНЕР ЖӘНЕ ҰЛТТЫҚ ҚОЛӨНЕР </a:t>
            </a:r>
            <a:endParaRPr lang="kk-KZ" altLang="zh-CN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14859000" y="4762500"/>
            <a:ext cx="34290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ҰЛТТЫҚ ТҰЗ-ДӘСТІРДІ НАСИХАТТАЙТЫН ТЕАТРЛЫҚ ҚОЙЫЛЫМДАР,</a:t>
            </a:r>
            <a:b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АУЫЗША АҢЫЗ ӨНЕРІ</a:t>
            </a:r>
            <a:r>
              <a:rPr lang="ru-RU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0" y="419100"/>
            <a:ext cx="9982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Жобаның негізгі</a:t>
            </a:r>
            <a:r>
              <a:rPr 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кезеңдері:</a:t>
            </a:r>
            <a:r>
              <a:rPr 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Блок-схема: магнитный диск 2"/>
          <p:cNvSpPr/>
          <p:nvPr/>
        </p:nvSpPr>
        <p:spPr>
          <a:xfrm>
            <a:off x="304800" y="1714500"/>
            <a:ext cx="2779199" cy="2209800"/>
          </a:xfrm>
          <a:prstGeom prst="flowChartMagneticDisk">
            <a:avLst/>
          </a:prstGeom>
          <a:gradFill flip="none" rotWithShape="1">
            <a:gsLst>
              <a:gs pos="83000">
                <a:schemeClr val="accent1">
                  <a:lumMod val="45000"/>
                  <a:lumOff val="55000"/>
                </a:schemeClr>
              </a:gs>
              <a:gs pos="96000">
                <a:srgbClr val="4E93D2"/>
              </a:gs>
              <a:gs pos="75000">
                <a:srgbClr val="DAE9F6"/>
              </a:gs>
              <a:gs pos="65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chemeClr val="accent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extrusionH="819150">
            <a:bevelT/>
            <a:bevelB w="165100" prst="coolSlant"/>
            <a:extrusionClr>
              <a:schemeClr val="tx1">
                <a:lumMod val="95000"/>
                <a:lumOff val="5000"/>
              </a:schemeClr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2023-2024 </a:t>
            </a:r>
          </a:p>
          <a:p>
            <a:pPr algn="ctr"/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оқу жылы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Блок-схема: магнитный диск 3"/>
          <p:cNvSpPr/>
          <p:nvPr/>
        </p:nvSpPr>
        <p:spPr>
          <a:xfrm>
            <a:off x="304800" y="4381500"/>
            <a:ext cx="2779199" cy="2209800"/>
          </a:xfrm>
          <a:prstGeom prst="flowChartMagneticDisk">
            <a:avLst/>
          </a:prstGeom>
          <a:gradFill flip="none" rotWithShape="1">
            <a:gsLst>
              <a:gs pos="83000">
                <a:schemeClr val="accent1">
                  <a:lumMod val="45000"/>
                  <a:lumOff val="55000"/>
                </a:schemeClr>
              </a:gs>
              <a:gs pos="96000">
                <a:srgbClr val="4E93D2"/>
              </a:gs>
              <a:gs pos="75000">
                <a:srgbClr val="DAE9F6"/>
              </a:gs>
              <a:gs pos="65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chemeClr val="accent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extrusionH="819150">
            <a:bevelT/>
            <a:bevelB w="165100" prst="coolSlant"/>
            <a:extrusionClr>
              <a:schemeClr val="tx1">
                <a:lumMod val="95000"/>
                <a:lumOff val="5000"/>
              </a:schemeClr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2024-2025 ж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практикалық кезең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228600" y="6972300"/>
            <a:ext cx="2895600" cy="2286000"/>
          </a:xfrm>
          <a:prstGeom prst="flowChartMagneticDisk">
            <a:avLst/>
          </a:prstGeom>
          <a:gradFill flip="none" rotWithShape="1">
            <a:gsLst>
              <a:gs pos="83000">
                <a:schemeClr val="accent1">
                  <a:lumMod val="45000"/>
                  <a:lumOff val="55000"/>
                </a:schemeClr>
              </a:gs>
              <a:gs pos="96000">
                <a:srgbClr val="4E93D2"/>
              </a:gs>
              <a:gs pos="75000">
                <a:srgbClr val="DAE9F6"/>
              </a:gs>
              <a:gs pos="65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chemeClr val="accent1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extrusionH="819150">
            <a:bevelT/>
            <a:bevelB w="165100" prst="coolSlant"/>
            <a:extrusionClr>
              <a:schemeClr val="tx1">
                <a:lumMod val="95000"/>
                <a:lumOff val="5000"/>
              </a:schemeClr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2025-2026</a:t>
            </a:r>
          </a:p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Жалпылау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кезеңі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81400" y="1485900"/>
            <a:ext cx="9525000" cy="2743200"/>
          </a:xfrm>
          <a:prstGeom prst="roundRect">
            <a:avLst/>
          </a:prstGeom>
          <a:gradFill flip="none" rotWithShape="1">
            <a:gsLst>
              <a:gs pos="16000">
                <a:schemeClr val="accent1">
                  <a:lumMod val="0"/>
                  <a:lumOff val="100000"/>
                  <a:alpha val="5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60000"/>
                  <a:lumOff val="40000"/>
                </a:schemeClr>
              </a:gs>
              <a:gs pos="100000">
                <a:srgbClr val="4E93D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Мектеп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базасында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эксперименттік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алаң құрудың мақсаттылығы туралы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мәселені педагогикалық кеңесте талқылау және шешу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Эксперименттің тұжырымдамасы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бағдарламасын дайындау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«Бозоқ»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мемлекеттік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тарихи-мәдени қорық-музейі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КМҚК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қызметкерлерінің жетекшілігімен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ғылыми-зерттеу жұмыстары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Этнолагердің жұмыс істеуі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05200" y="4686300"/>
            <a:ext cx="9296400" cy="1981200"/>
          </a:xfrm>
          <a:prstGeom prst="roundRect">
            <a:avLst/>
          </a:prstGeom>
          <a:gradFill flip="none" rotWithShape="1">
            <a:gsLst>
              <a:gs pos="16000">
                <a:schemeClr val="accent1">
                  <a:lumMod val="0"/>
                  <a:lumOff val="100000"/>
                  <a:alpha val="5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60000"/>
                  <a:lumOff val="40000"/>
                </a:schemeClr>
              </a:gs>
              <a:gs pos="100000">
                <a:srgbClr val="4E93D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Этнопедагогикалық тәсілді ескере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отырып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қысқа мерзімді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жоспарлауды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әзірлеу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Қазақтардың мұрасы және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музейлік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форматта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көрсету жолдары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Секциялар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шеңберлерінің қызметі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81400" y="7124700"/>
            <a:ext cx="9448800" cy="1803387"/>
          </a:xfrm>
          <a:prstGeom prst="roundRect">
            <a:avLst/>
          </a:prstGeom>
          <a:gradFill flip="none" rotWithShape="1">
            <a:gsLst>
              <a:gs pos="16000">
                <a:schemeClr val="accent1">
                  <a:lumMod val="0"/>
                  <a:lumOff val="100000"/>
                  <a:alpha val="5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60000"/>
                  <a:lumOff val="40000"/>
                </a:schemeClr>
              </a:gs>
              <a:gs pos="100000">
                <a:srgbClr val="4E93D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нәтижелерін талдау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сипаттау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алаңының шығармашылық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мүшелерінің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пән мұғалімдерінің іс-тәжірибесін жалпылау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тарату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124200" y="5295900"/>
            <a:ext cx="348344" cy="52322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200400" y="7734300"/>
            <a:ext cx="348344" cy="52322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124200" y="2628900"/>
            <a:ext cx="348344" cy="52322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Group 5"/>
          <p:cNvGrpSpPr>
            <a:grpSpLocks noChangeAspect="1"/>
          </p:cNvGrpSpPr>
          <p:nvPr/>
        </p:nvGrpSpPr>
        <p:grpSpPr>
          <a:xfrm>
            <a:off x="12039601" y="0"/>
            <a:ext cx="9753601" cy="10210800"/>
            <a:chOff x="-332608" y="-25595"/>
            <a:chExt cx="3484137" cy="5231130"/>
          </a:xfrm>
        </p:grpSpPr>
        <p:sp>
          <p:nvSpPr>
            <p:cNvPr id="13" name="Freeform 6"/>
            <p:cNvSpPr/>
            <p:nvPr/>
          </p:nvSpPr>
          <p:spPr>
            <a:xfrm>
              <a:off x="-332608" y="-25595"/>
              <a:ext cx="3484137" cy="5231130"/>
            </a:xfrm>
            <a:custGeom>
              <a:avLst/>
              <a:gdLst/>
              <a:ahLst/>
              <a:cxnLst/>
              <a:rect l="l" t="t" r="r" b="b"/>
              <a:pathLst>
                <a:path w="4464050" h="5231130">
                  <a:moveTo>
                    <a:pt x="1386840" y="1974850"/>
                  </a:moveTo>
                  <a:cubicBezTo>
                    <a:pt x="1517650" y="2390140"/>
                    <a:pt x="1342390" y="2815590"/>
                    <a:pt x="995680" y="2924810"/>
                  </a:cubicBezTo>
                  <a:cubicBezTo>
                    <a:pt x="648970" y="3034030"/>
                    <a:pt x="261620" y="2785110"/>
                    <a:pt x="130810" y="2369820"/>
                  </a:cubicBezTo>
                  <a:cubicBezTo>
                    <a:pt x="0" y="1954530"/>
                    <a:pt x="175260" y="1529080"/>
                    <a:pt x="521970" y="1419860"/>
                  </a:cubicBezTo>
                  <a:cubicBezTo>
                    <a:pt x="868680" y="1310640"/>
                    <a:pt x="1256030" y="1559560"/>
                    <a:pt x="1386840" y="1974850"/>
                  </a:cubicBezTo>
                  <a:close/>
                  <a:moveTo>
                    <a:pt x="3670300" y="1718310"/>
                  </a:moveTo>
                  <a:cubicBezTo>
                    <a:pt x="3636010" y="1697990"/>
                    <a:pt x="3601720" y="1680210"/>
                    <a:pt x="3566160" y="1663700"/>
                  </a:cubicBezTo>
                  <a:cubicBezTo>
                    <a:pt x="3327400" y="1555750"/>
                    <a:pt x="3155950" y="1333500"/>
                    <a:pt x="3126740" y="1073150"/>
                  </a:cubicBezTo>
                  <a:cubicBezTo>
                    <a:pt x="3116580" y="986790"/>
                    <a:pt x="3096260" y="899160"/>
                    <a:pt x="3065780" y="814070"/>
                  </a:cubicBezTo>
                  <a:cubicBezTo>
                    <a:pt x="2875280" y="287020"/>
                    <a:pt x="2345690" y="0"/>
                    <a:pt x="1883410" y="173990"/>
                  </a:cubicBezTo>
                  <a:cubicBezTo>
                    <a:pt x="1421130" y="347980"/>
                    <a:pt x="1201420" y="915670"/>
                    <a:pt x="1391920" y="1442720"/>
                  </a:cubicBezTo>
                  <a:cubicBezTo>
                    <a:pt x="1431290" y="1550670"/>
                    <a:pt x="1484630" y="1648460"/>
                    <a:pt x="1548130" y="1733550"/>
                  </a:cubicBezTo>
                  <a:cubicBezTo>
                    <a:pt x="1727200" y="1973580"/>
                    <a:pt x="1751330" y="2294890"/>
                    <a:pt x="1600200" y="2552700"/>
                  </a:cubicBezTo>
                  <a:cubicBezTo>
                    <a:pt x="1596390" y="2560320"/>
                    <a:pt x="1591310" y="2567940"/>
                    <a:pt x="1587500" y="2575560"/>
                  </a:cubicBezTo>
                  <a:cubicBezTo>
                    <a:pt x="1094740" y="3437890"/>
                    <a:pt x="1231900" y="4453890"/>
                    <a:pt x="1891030" y="4842510"/>
                  </a:cubicBezTo>
                  <a:cubicBezTo>
                    <a:pt x="2550160" y="5231130"/>
                    <a:pt x="3483610" y="4848860"/>
                    <a:pt x="3973830" y="3985260"/>
                  </a:cubicBezTo>
                  <a:cubicBezTo>
                    <a:pt x="4464050" y="3121660"/>
                    <a:pt x="4329430" y="2108200"/>
                    <a:pt x="3670300" y="171831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70516" t="2528" r="-4351" b="-252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1" y="1028700"/>
            <a:ext cx="7089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ЖОБАНЫҢ НЕГІЗГІ КЕЗЕҢДЕРІ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="" xmlns:a16="http://schemas.microsoft.com/office/drawing/2014/main" id="{FE65A597-38E7-DE99-0ECF-B032AACAE57D}"/>
              </a:ext>
            </a:extLst>
          </p:cNvPr>
          <p:cNvGrpSpPr>
            <a:grpSpLocks/>
          </p:cNvGrpSpPr>
          <p:nvPr/>
        </p:nvGrpSpPr>
        <p:grpSpPr bwMode="auto">
          <a:xfrm>
            <a:off x="482948" y="2141726"/>
            <a:ext cx="13004452" cy="1630177"/>
            <a:chOff x="1275" y="2106"/>
            <a:chExt cx="3189" cy="274"/>
          </a:xfrm>
        </p:grpSpPr>
        <p:sp>
          <p:nvSpPr>
            <p:cNvPr id="4" name="Line 8">
              <a:extLst>
                <a:ext uri="{FF2B5EF4-FFF2-40B4-BE49-F238E27FC236}">
                  <a16:creationId xmlns="" xmlns:a16="http://schemas.microsoft.com/office/drawing/2014/main" id="{66F1D16B-1EF2-C997-A467-B49C9BF0E50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9">
              <a:extLst>
                <a:ext uri="{FF2B5EF4-FFF2-40B4-BE49-F238E27FC236}">
                  <a16:creationId xmlns="" xmlns:a16="http://schemas.microsoft.com/office/drawing/2014/main" id="{129DC699-7264-39A0-787C-7531F346E2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99" y="2082"/>
              <a:ext cx="225" cy="273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" name="Text Box 11">
              <a:extLst>
                <a:ext uri="{FF2B5EF4-FFF2-40B4-BE49-F238E27FC236}">
                  <a16:creationId xmlns="" xmlns:a16="http://schemas.microsoft.com/office/drawing/2014/main" id="{FA78EBC7-614A-88EC-D70D-2568A26EC11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81" y="2124"/>
              <a:ext cx="97" cy="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="" xmlns:a16="http://schemas.microsoft.com/office/drawing/2014/main" id="{196D6442-EA76-327C-2326-730406AE0413}"/>
              </a:ext>
            </a:extLst>
          </p:cNvPr>
          <p:cNvGrpSpPr>
            <a:grpSpLocks/>
          </p:cNvGrpSpPr>
          <p:nvPr/>
        </p:nvGrpSpPr>
        <p:grpSpPr bwMode="auto">
          <a:xfrm>
            <a:off x="416088" y="4466939"/>
            <a:ext cx="13036510" cy="1454728"/>
            <a:chOff x="1265" y="2688"/>
            <a:chExt cx="3171" cy="315"/>
          </a:xfrm>
        </p:grpSpPr>
        <p:sp>
          <p:nvSpPr>
            <p:cNvPr id="8" name="Line 13">
              <a:extLst>
                <a:ext uri="{FF2B5EF4-FFF2-40B4-BE49-F238E27FC236}">
                  <a16:creationId xmlns="" xmlns:a16="http://schemas.microsoft.com/office/drawing/2014/main" id="{5C6B67B7-BCA8-BEA5-FEFD-19FC8F03A95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12" y="3003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9" name="Rectangle 14">
              <a:extLst>
                <a:ext uri="{FF2B5EF4-FFF2-40B4-BE49-F238E27FC236}">
                  <a16:creationId xmlns="" xmlns:a16="http://schemas.microsoft.com/office/drawing/2014/main" id="{FC9822E5-960F-04E3-AFC2-58672B4AE16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8" y="2685"/>
              <a:ext cx="310" cy="315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1600"/>
            </a:p>
          </p:txBody>
        </p:sp>
        <p:sp>
          <p:nvSpPr>
            <p:cNvPr id="10" name="Text Box 16">
              <a:extLst>
                <a:ext uri="{FF2B5EF4-FFF2-40B4-BE49-F238E27FC236}">
                  <a16:creationId xmlns="" xmlns:a16="http://schemas.microsoft.com/office/drawing/2014/main" id="{088A9AC0-B811-D27F-BE50-506BE69B491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68" y="2719"/>
              <a:ext cx="111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1" name="Group 17">
            <a:extLst>
              <a:ext uri="{FF2B5EF4-FFF2-40B4-BE49-F238E27FC236}">
                <a16:creationId xmlns="" xmlns:a16="http://schemas.microsoft.com/office/drawing/2014/main" id="{75F6B30E-80CE-D849-D383-F7D9CB81F1A5}"/>
              </a:ext>
            </a:extLst>
          </p:cNvPr>
          <p:cNvGrpSpPr>
            <a:grpSpLocks/>
          </p:cNvGrpSpPr>
          <p:nvPr/>
        </p:nvGrpSpPr>
        <p:grpSpPr bwMode="auto">
          <a:xfrm>
            <a:off x="412571" y="7177285"/>
            <a:ext cx="13303429" cy="1700010"/>
            <a:chOff x="1185" y="3267"/>
            <a:chExt cx="3279" cy="330"/>
          </a:xfrm>
        </p:grpSpPr>
        <p:sp>
          <p:nvSpPr>
            <p:cNvPr id="12" name="Line 18">
              <a:extLst>
                <a:ext uri="{FF2B5EF4-FFF2-40B4-BE49-F238E27FC236}">
                  <a16:creationId xmlns="" xmlns:a16="http://schemas.microsoft.com/office/drawing/2014/main" id="{0A7D6EEE-10A8-8E12-A142-D180FBE90D4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9">
              <a:extLst>
                <a:ext uri="{FF2B5EF4-FFF2-40B4-BE49-F238E27FC236}">
                  <a16:creationId xmlns="" xmlns:a16="http://schemas.microsoft.com/office/drawing/2014/main" id="{2CC4BC76-A9CA-B65D-413B-59E5E1B90BC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01" y="3251"/>
              <a:ext cx="268" cy="299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4" name="Text Box 21">
              <a:extLst>
                <a:ext uri="{FF2B5EF4-FFF2-40B4-BE49-F238E27FC236}">
                  <a16:creationId xmlns="" xmlns:a16="http://schemas.microsoft.com/office/drawing/2014/main" id="{BD732564-516F-8364-4938-68F4605FD89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11" y="3295"/>
              <a:ext cx="149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3</a:t>
              </a:r>
            </a:p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362200" y="1866900"/>
            <a:ext cx="1135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ДАЙЫНДЫҚ КЕЗЕҢІ: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Бастау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шарттарын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анықтау 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ақпаратты жинау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өңдеу және талқылау процесі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интроспекция.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Жобаның бағдарламасын әзірлеу, таныстыру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Жұмыс тобын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құру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38400" y="4389448"/>
            <a:ext cx="1127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ПРАКТИКАЛЫҚ КЕЗЕҢ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Мұражайлық форматта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көрсету тәсілдері бойынша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оқушылары 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мен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мұғалімдердің ғылыми-зерттеу жұмыстарын жүргізу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Материалды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ұйымдастыру және бақылау.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Секциялар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шеңберлерінің қызметі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90800" y="7048500"/>
            <a:ext cx="1104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ЖАЛПЫ КЕЗЕҢ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Эксперимент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нәтижелерін талдау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;</a:t>
            </a:r>
            <a:b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Эксперименттердің барысы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нәтижелерін жобалау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және сипаттау</a:t>
            </a:r>
            <a:endParaRPr lang="ru-RU" sz="2400" i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3"/>
          <p:cNvGrpSpPr>
            <a:grpSpLocks noChangeAspect="1"/>
          </p:cNvGrpSpPr>
          <p:nvPr/>
        </p:nvGrpSpPr>
        <p:grpSpPr>
          <a:xfrm>
            <a:off x="13335000" y="-876300"/>
            <a:ext cx="10411863" cy="11875203"/>
            <a:chOff x="0" y="0"/>
            <a:chExt cx="6350000" cy="6349898"/>
          </a:xfrm>
        </p:grpSpPr>
        <p:sp>
          <p:nvSpPr>
            <p:cNvPr id="19" name="Freeform 4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2" cstate="print"/>
              <a:stretch>
                <a:fillRect l="-43870" t="-18401" r="-67305" b="-22297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800100"/>
            <a:ext cx="1706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“Қазақстандық оқушыны тәрбиелеудегі этнопедагогикалық тәсіл” қалалық жобаның жүзеге асыру аясында, ҚР Мәдениет және ақпарат министрлігінің “БОЗОК” мемлекеттік тарихи-мәдени музей-қорының директоры мен ғалымдардың қатысуымен өткен іс-шара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628901"/>
            <a:ext cx="431958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0200" y="2628901"/>
            <a:ext cx="462915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628900"/>
            <a:ext cx="533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3"/>
          <p:cNvSpPr/>
          <p:nvPr/>
        </p:nvSpPr>
        <p:spPr>
          <a:xfrm>
            <a:off x="0" y="8648700"/>
            <a:ext cx="18973800" cy="8029341"/>
          </a:xfrm>
          <a:custGeom>
            <a:avLst/>
            <a:gdLst/>
            <a:ahLst/>
            <a:cxnLst/>
            <a:rect l="l" t="t" r="r" b="b"/>
            <a:pathLst>
              <a:path w="12719748" h="8029341">
                <a:moveTo>
                  <a:pt x="0" y="0"/>
                </a:moveTo>
                <a:lnTo>
                  <a:pt x="12719748" y="0"/>
                </a:lnTo>
                <a:lnTo>
                  <a:pt x="12719748" y="8029340"/>
                </a:lnTo>
                <a:lnTo>
                  <a:pt x="0" y="80293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638300"/>
            <a:ext cx="5247672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5400" y="1638300"/>
            <a:ext cx="50292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638300"/>
            <a:ext cx="495299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5524500"/>
            <a:ext cx="5181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9200" y="5524500"/>
            <a:ext cx="49672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524500"/>
            <a:ext cx="5143501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67000" y="342900"/>
            <a:ext cx="1424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Этномәдени сауаттылықтарын арттыруғадағы, ұлттық тұз-дәстүрді насихаттау мақсатында атқарылған жұмыстар  </a:t>
            </a:r>
          </a:p>
        </p:txBody>
      </p:sp>
      <p:sp>
        <p:nvSpPr>
          <p:cNvPr id="9" name="Freeform 3"/>
          <p:cNvSpPr/>
          <p:nvPr/>
        </p:nvSpPr>
        <p:spPr>
          <a:xfrm>
            <a:off x="0" y="8724900"/>
            <a:ext cx="18973800" cy="8029341"/>
          </a:xfrm>
          <a:custGeom>
            <a:avLst/>
            <a:gdLst/>
            <a:ahLst/>
            <a:cxnLst/>
            <a:rect l="l" t="t" r="r" b="b"/>
            <a:pathLst>
              <a:path w="12719748" h="8029341">
                <a:moveTo>
                  <a:pt x="0" y="0"/>
                </a:moveTo>
                <a:lnTo>
                  <a:pt x="12719748" y="0"/>
                </a:lnTo>
                <a:lnTo>
                  <a:pt x="12719748" y="8029340"/>
                </a:lnTo>
                <a:lnTo>
                  <a:pt x="0" y="802934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85900"/>
            <a:ext cx="487680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19800" y="5295901"/>
            <a:ext cx="4937125" cy="3124199"/>
          </a:xfrm>
          <a:prstGeom prst="rect">
            <a:avLst/>
          </a:prstGeom>
        </p:spPr>
      </p:pic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85900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0" y="14859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5295900"/>
            <a:ext cx="416718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0" y="53721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57400" y="571500"/>
            <a:ext cx="1333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ctr">
              <a:tabLst>
                <a:tab pos="2969895" algn="ctr"/>
                <a:tab pos="5940425" algn="r"/>
              </a:tabLst>
            </a:pPr>
            <a:r>
              <a:rPr lang="kk-KZ" altLang="zh-CN" sz="3600" b="1" dirty="0" smtClean="0">
                <a:solidFill>
                  <a:srgbClr val="7030A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  <a:sym typeface="+mn-lt"/>
              </a:rPr>
              <a:t>СӘНДІК ҚОЛДАНБАЛЫ ӨНЕР ЖӘНЕ ҰЛТТЫҚ ҚОЛӨНЕР </a:t>
            </a:r>
            <a:endParaRPr lang="kk-KZ" altLang="zh-CN" sz="3600" b="1" dirty="0">
              <a:solidFill>
                <a:srgbClr val="7030A0"/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0" y="8572500"/>
            <a:ext cx="18973800" cy="8029341"/>
          </a:xfrm>
          <a:custGeom>
            <a:avLst/>
            <a:gdLst/>
            <a:ahLst/>
            <a:cxnLst/>
            <a:rect l="l" t="t" r="r" b="b"/>
            <a:pathLst>
              <a:path w="12719748" h="8029341">
                <a:moveTo>
                  <a:pt x="0" y="0"/>
                </a:moveTo>
                <a:lnTo>
                  <a:pt x="12719748" y="0"/>
                </a:lnTo>
                <a:lnTo>
                  <a:pt x="12719748" y="8029340"/>
                </a:lnTo>
                <a:lnTo>
                  <a:pt x="0" y="802934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426</Words>
  <Application>Microsoft Office PowerPoint</Application>
  <PresentationFormat>Произвольный</PresentationFormat>
  <Paragraphs>90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Cambria Math</vt:lpstr>
      <vt:lpstr>Evolventa</vt:lpstr>
      <vt:lpstr>Evolventa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Этно подходы </dc:title>
  <cp:lastModifiedBy>User3</cp:lastModifiedBy>
  <cp:revision>102</cp:revision>
  <dcterms:created xsi:type="dcterms:W3CDTF">2006-08-16T00:00:00Z</dcterms:created>
  <dcterms:modified xsi:type="dcterms:W3CDTF">2024-02-14T03:04:58Z</dcterms:modified>
  <dc:identifier>DAFypk-N6Eo</dc:identifier>
</cp:coreProperties>
</file>